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728" r:id="rId2"/>
    <p:sldMasterId id="2147483743" r:id="rId3"/>
  </p:sldMasterIdLst>
  <p:notesMasterIdLst>
    <p:notesMasterId r:id="rId43"/>
  </p:notesMasterIdLst>
  <p:handoutMasterIdLst>
    <p:handoutMasterId r:id="rId44"/>
  </p:handoutMasterIdLst>
  <p:sldIdLst>
    <p:sldId id="260" r:id="rId4"/>
    <p:sldId id="593" r:id="rId5"/>
    <p:sldId id="594" r:id="rId6"/>
    <p:sldId id="284" r:id="rId7"/>
    <p:sldId id="272" r:id="rId8"/>
    <p:sldId id="273" r:id="rId9"/>
    <p:sldId id="620" r:id="rId10"/>
    <p:sldId id="614" r:id="rId11"/>
    <p:sldId id="275" r:id="rId12"/>
    <p:sldId id="616" r:id="rId13"/>
    <p:sldId id="595" r:id="rId14"/>
    <p:sldId id="615" r:id="rId15"/>
    <p:sldId id="617" r:id="rId16"/>
    <p:sldId id="618" r:id="rId17"/>
    <p:sldId id="602" r:id="rId18"/>
    <p:sldId id="619" r:id="rId19"/>
    <p:sldId id="621" r:id="rId20"/>
    <p:sldId id="622" r:id="rId21"/>
    <p:sldId id="623" r:id="rId22"/>
    <p:sldId id="624" r:id="rId23"/>
    <p:sldId id="625" r:id="rId24"/>
    <p:sldId id="626" r:id="rId25"/>
    <p:sldId id="627" r:id="rId26"/>
    <p:sldId id="629" r:id="rId27"/>
    <p:sldId id="628" r:id="rId28"/>
    <p:sldId id="601" r:id="rId29"/>
    <p:sldId id="603" r:id="rId30"/>
    <p:sldId id="604" r:id="rId31"/>
    <p:sldId id="605" r:id="rId32"/>
    <p:sldId id="607" r:id="rId33"/>
    <p:sldId id="606" r:id="rId34"/>
    <p:sldId id="579" r:id="rId35"/>
    <p:sldId id="588" r:id="rId36"/>
    <p:sldId id="591" r:id="rId37"/>
    <p:sldId id="592" r:id="rId38"/>
    <p:sldId id="564" r:id="rId39"/>
    <p:sldId id="562" r:id="rId40"/>
    <p:sldId id="565" r:id="rId41"/>
    <p:sldId id="590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756" userDrawn="1">
          <p15:clr>
            <a:srgbClr val="A4A3A4"/>
          </p15:clr>
        </p15:guide>
        <p15:guide id="4" pos="936" userDrawn="1">
          <p15:clr>
            <a:srgbClr val="A4A3A4"/>
          </p15:clr>
        </p15:guide>
        <p15:guide id="5" orient="horz" pos="972" userDrawn="1">
          <p15:clr>
            <a:srgbClr val="A4A3A4"/>
          </p15:clr>
        </p15:guide>
        <p15:guide id="6" orient="horz" pos="3012" userDrawn="1">
          <p15:clr>
            <a:srgbClr val="A4A3A4"/>
          </p15:clr>
        </p15:guide>
        <p15:guide id="7" pos="1152" userDrawn="1">
          <p15:clr>
            <a:srgbClr val="A4A3A4"/>
          </p15:clr>
        </p15:guide>
        <p15:guide id="8" pos="1848" userDrawn="1">
          <p15:clr>
            <a:srgbClr val="A4A3A4"/>
          </p15:clr>
        </p15:guide>
        <p15:guide id="9" pos="2064" userDrawn="1">
          <p15:clr>
            <a:srgbClr val="A4A3A4"/>
          </p15:clr>
        </p15:guide>
        <p15:guide id="10" pos="2760" userDrawn="1">
          <p15:clr>
            <a:srgbClr val="A4A3A4"/>
          </p15:clr>
        </p15:guide>
        <p15:guide id="11" pos="2952" userDrawn="1">
          <p15:clr>
            <a:srgbClr val="A4A3A4"/>
          </p15:clr>
        </p15:guide>
        <p15:guide id="12" pos="3672" userDrawn="1">
          <p15:clr>
            <a:srgbClr val="A4A3A4"/>
          </p15:clr>
        </p15:guide>
        <p15:guide id="13" pos="3888" userDrawn="1">
          <p15:clr>
            <a:srgbClr val="A4A3A4"/>
          </p15:clr>
        </p15:guide>
        <p15:guide id="14" pos="4584" userDrawn="1">
          <p15:clr>
            <a:srgbClr val="A4A3A4"/>
          </p15:clr>
        </p15:guide>
        <p15:guide id="15" pos="4800" userDrawn="1">
          <p15:clr>
            <a:srgbClr val="A4A3A4"/>
          </p15:clr>
        </p15:guide>
        <p15:guide id="16" pos="5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C47"/>
    <a:srgbClr val="006C31"/>
    <a:srgbClr val="D5E6FC"/>
    <a:srgbClr val="FFE4C8"/>
    <a:srgbClr val="191919"/>
    <a:srgbClr val="323232"/>
    <a:srgbClr val="000000"/>
    <a:srgbClr val="444444"/>
    <a:srgbClr val="95002A"/>
    <a:srgbClr val="A31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7D455-C269-4F67-ADCF-2E8FC78B90BE}" v="2169" dt="2021-09-12T18:11:2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4" autoAdjust="0"/>
    <p:restoredTop sz="83099" autoAdjust="0"/>
  </p:normalViewPr>
  <p:slideViewPr>
    <p:cSldViewPr snapToGrid="0" snapToObjects="1">
      <p:cViewPr varScale="1">
        <p:scale>
          <a:sx n="128" d="100"/>
          <a:sy n="128" d="100"/>
        </p:scale>
        <p:origin x="783" y="-576"/>
      </p:cViewPr>
      <p:guideLst>
        <p:guide orient="horz" pos="228"/>
        <p:guide pos="216"/>
        <p:guide orient="horz" pos="756"/>
        <p:guide pos="936"/>
        <p:guide orient="horz" pos="972"/>
        <p:guide orient="horz" pos="3012"/>
        <p:guide pos="1152"/>
        <p:guide pos="1848"/>
        <p:guide pos="2064"/>
        <p:guide pos="2760"/>
        <p:guide pos="2952"/>
        <p:guide pos="3672"/>
        <p:guide pos="3888"/>
        <p:guide pos="4584"/>
        <p:guide pos="4800"/>
        <p:guide pos="55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aine" userId="3bcf2a5e6b98cc58" providerId="LiveId" clId="{15304C33-FB7D-4DC7-A527-8E6EAA698457}"/>
    <pc:docChg chg="custSel modSld">
      <pc:chgData name="James Paine" userId="3bcf2a5e6b98cc58" providerId="LiveId" clId="{15304C33-FB7D-4DC7-A527-8E6EAA698457}" dt="2021-05-01T12:26:49.919" v="128" actId="1036"/>
      <pc:docMkLst>
        <pc:docMk/>
      </pc:docMkLst>
      <pc:sldChg chg="addSp modSp mod">
        <pc:chgData name="James Paine" userId="3bcf2a5e6b98cc58" providerId="LiveId" clId="{15304C33-FB7D-4DC7-A527-8E6EAA698457}" dt="2021-05-01T12:26:49.919" v="128" actId="1036"/>
        <pc:sldMkLst>
          <pc:docMk/>
          <pc:sldMk cId="1863325339" sldId="260"/>
        </pc:sldMkLst>
        <pc:spChg chg="mod">
          <ac:chgData name="James Paine" userId="3bcf2a5e6b98cc58" providerId="LiveId" clId="{15304C33-FB7D-4DC7-A527-8E6EAA698457}" dt="2021-05-01T12:26:49.919" v="128" actId="1036"/>
          <ac:spMkLst>
            <pc:docMk/>
            <pc:sldMk cId="1863325339" sldId="260"/>
            <ac:spMk id="2" creationId="{00000000-0000-0000-0000-000000000000}"/>
          </ac:spMkLst>
        </pc:spChg>
        <pc:spChg chg="mod">
          <ac:chgData name="James Paine" userId="3bcf2a5e6b98cc58" providerId="LiveId" clId="{15304C33-FB7D-4DC7-A527-8E6EAA698457}" dt="2021-05-01T12:26:49.919" v="128" actId="1036"/>
          <ac:spMkLst>
            <pc:docMk/>
            <pc:sldMk cId="1863325339" sldId="260"/>
            <ac:spMk id="4" creationId="{8384EF68-B529-481F-8838-7E064AB1998A}"/>
          </ac:spMkLst>
        </pc:spChg>
        <pc:spChg chg="add mod">
          <ac:chgData name="James Paine" userId="3bcf2a5e6b98cc58" providerId="LiveId" clId="{15304C33-FB7D-4DC7-A527-8E6EAA698457}" dt="2021-05-01T12:26:45.499" v="106"/>
          <ac:spMkLst>
            <pc:docMk/>
            <pc:sldMk cId="1863325339" sldId="260"/>
            <ac:spMk id="5" creationId="{32F3C85D-0DD3-4208-BD3C-219B04DFA03B}"/>
          </ac:spMkLst>
        </pc:spChg>
      </pc:sldChg>
      <pc:sldChg chg="modSp mod">
        <pc:chgData name="James Paine" userId="3bcf2a5e6b98cc58" providerId="LiveId" clId="{15304C33-FB7D-4DC7-A527-8E6EAA698457}" dt="2021-05-01T12:26:45.558" v="107" actId="27636"/>
        <pc:sldMkLst>
          <pc:docMk/>
          <pc:sldMk cId="2493091715" sldId="599"/>
        </pc:sldMkLst>
        <pc:spChg chg="mod">
          <ac:chgData name="James Paine" userId="3bcf2a5e6b98cc58" providerId="LiveId" clId="{15304C33-FB7D-4DC7-A527-8E6EAA698457}" dt="2021-05-01T12:26:45.558" v="107" actId="27636"/>
          <ac:spMkLst>
            <pc:docMk/>
            <pc:sldMk cId="2493091715" sldId="599"/>
            <ac:spMk id="6" creationId="{94F171D6-275D-4005-BA6C-39730F6C7095}"/>
          </ac:spMkLst>
        </pc:spChg>
      </pc:sldChg>
      <pc:sldChg chg="modSp mod">
        <pc:chgData name="James Paine" userId="3bcf2a5e6b98cc58" providerId="LiveId" clId="{15304C33-FB7D-4DC7-A527-8E6EAA698457}" dt="2021-05-01T12:23:48.890" v="105" actId="20577"/>
        <pc:sldMkLst>
          <pc:docMk/>
          <pc:sldMk cId="2154873391" sldId="601"/>
        </pc:sldMkLst>
        <pc:spChg chg="mod">
          <ac:chgData name="James Paine" userId="3bcf2a5e6b98cc58" providerId="LiveId" clId="{15304C33-FB7D-4DC7-A527-8E6EAA698457}" dt="2021-05-01T12:23:48.890" v="105" actId="20577"/>
          <ac:spMkLst>
            <pc:docMk/>
            <pc:sldMk cId="2154873391" sldId="601"/>
            <ac:spMk id="6" creationId="{94F171D6-275D-4005-BA6C-39730F6C7095}"/>
          </ac:spMkLst>
        </pc:spChg>
      </pc:sldChg>
      <pc:sldChg chg="modSp">
        <pc:chgData name="James Paine" userId="3bcf2a5e6b98cc58" providerId="LiveId" clId="{15304C33-FB7D-4DC7-A527-8E6EAA698457}" dt="2021-05-01T12:11:26.146" v="0" actId="33524"/>
        <pc:sldMkLst>
          <pc:docMk/>
          <pc:sldMk cId="255248756" sldId="615"/>
        </pc:sldMkLst>
        <pc:spChg chg="mod">
          <ac:chgData name="James Paine" userId="3bcf2a5e6b98cc58" providerId="LiveId" clId="{15304C33-FB7D-4DC7-A527-8E6EAA698457}" dt="2021-05-01T12:11:26.146" v="0" actId="33524"/>
          <ac:spMkLst>
            <pc:docMk/>
            <pc:sldMk cId="255248756" sldId="615"/>
            <ac:spMk id="6" creationId="{94F171D6-275D-4005-BA6C-39730F6C7095}"/>
          </ac:spMkLst>
        </pc:spChg>
      </pc:sldChg>
    </pc:docChg>
  </pc:docChgLst>
  <pc:docChgLst>
    <pc:chgData name="James Paine" userId="3bcf2a5e6b98cc58" providerId="LiveId" clId="{54391949-5169-4BCD-9D66-958C070F21E5}"/>
    <pc:docChg chg="undo custSel addSld delSld modSld">
      <pc:chgData name="James Paine" userId="3bcf2a5e6b98cc58" providerId="LiveId" clId="{54391949-5169-4BCD-9D66-958C070F21E5}" dt="2020-05-07T19:03:09.154" v="2347"/>
      <pc:docMkLst>
        <pc:docMk/>
      </pc:docMkLst>
      <pc:sldChg chg="addSp delSp modSp addAnim delAnim modAnim">
        <pc:chgData name="James Paine" userId="3bcf2a5e6b98cc58" providerId="LiveId" clId="{54391949-5169-4BCD-9D66-958C070F21E5}" dt="2020-05-06T21:16:00.154" v="1886"/>
        <pc:sldMkLst>
          <pc:docMk/>
          <pc:sldMk cId="3334537426" sldId="286"/>
        </pc:sldMkLst>
        <pc:spChg chg="add del ord">
          <ac:chgData name="James Paine" userId="3bcf2a5e6b98cc58" providerId="LiveId" clId="{54391949-5169-4BCD-9D66-958C070F21E5}" dt="2020-05-06T21:15:25.162" v="1883" actId="167"/>
          <ac:spMkLst>
            <pc:docMk/>
            <pc:sldMk cId="3334537426" sldId="286"/>
            <ac:spMk id="11" creationId="{E8C9B91A-A505-8C49-B7F9-F4D800522474}"/>
          </ac:spMkLst>
        </pc:spChg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327509951" sldId="562"/>
        </pc:sldMkLst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2595951285" sldId="564"/>
        </pc:sldMkLst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1133752964" sldId="565"/>
        </pc:sldMkLst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1029516518" sldId="579"/>
        </pc:sldMkLst>
      </pc:sldChg>
      <pc:sldChg chg="modAnim">
        <pc:chgData name="James Paine" userId="3bcf2a5e6b98cc58" providerId="LiveId" clId="{54391949-5169-4BCD-9D66-958C070F21E5}" dt="2020-05-06T21:16:22.492" v="1887"/>
        <pc:sldMkLst>
          <pc:docMk/>
          <pc:sldMk cId="3332338583" sldId="580"/>
        </pc:sldMkLst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4187426219" sldId="588"/>
        </pc:sldMkLst>
      </pc:sldChg>
      <pc:sldChg chg="modSp add modTransition">
        <pc:chgData name="James Paine" userId="3bcf2a5e6b98cc58" providerId="LiveId" clId="{54391949-5169-4BCD-9D66-958C070F21E5}" dt="2020-05-07T16:41:40.267" v="1977" actId="1076"/>
        <pc:sldMkLst>
          <pc:docMk/>
          <pc:sldMk cId="1611866721" sldId="590"/>
        </pc:sldMkLst>
        <pc:spChg chg="mod">
          <ac:chgData name="James Paine" userId="3bcf2a5e6b98cc58" providerId="LiveId" clId="{54391949-5169-4BCD-9D66-958C070F21E5}" dt="2020-05-06T21:14:38.960" v="1879" actId="27636"/>
          <ac:spMkLst>
            <pc:docMk/>
            <pc:sldMk cId="1611866721" sldId="590"/>
            <ac:spMk id="10" creationId="{D2246FD4-A4FE-4BEE-895D-4CE1C9D91497}"/>
          </ac:spMkLst>
        </pc:spChg>
        <pc:picChg chg="mod">
          <ac:chgData name="James Paine" userId="3bcf2a5e6b98cc58" providerId="LiveId" clId="{54391949-5169-4BCD-9D66-958C070F21E5}" dt="2020-05-07T16:41:40.267" v="1977" actId="1076"/>
          <ac:picMkLst>
            <pc:docMk/>
            <pc:sldMk cId="1611866721" sldId="590"/>
            <ac:picMk id="1028" creationId="{14C1C5AD-0D7E-454E-9F23-B3BDB6E8B555}"/>
          </ac:picMkLst>
        </pc:picChg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1537409088" sldId="591"/>
        </pc:sldMkLst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2191403283" sldId="592"/>
        </pc:sldMkLst>
      </pc:sldChg>
      <pc:sldChg chg="modSp modNotesTx">
        <pc:chgData name="James Paine" userId="3bcf2a5e6b98cc58" providerId="LiveId" clId="{54391949-5169-4BCD-9D66-958C070F21E5}" dt="2020-05-07T16:46:01.800" v="2346" actId="6549"/>
        <pc:sldMkLst>
          <pc:docMk/>
          <pc:sldMk cId="2493091715" sldId="599"/>
        </pc:sldMkLst>
        <pc:spChg chg="mod">
          <ac:chgData name="James Paine" userId="3bcf2a5e6b98cc58" providerId="LiveId" clId="{54391949-5169-4BCD-9D66-958C070F21E5}" dt="2020-05-06T17:31:11.201" v="8" actId="27636"/>
          <ac:spMkLst>
            <pc:docMk/>
            <pc:sldMk cId="2493091715" sldId="599"/>
            <ac:spMk id="6" creationId="{94F171D6-275D-4005-BA6C-39730F6C7095}"/>
          </ac:spMkLst>
        </pc:spChg>
      </pc:sldChg>
      <pc:sldChg chg="modAnim">
        <pc:chgData name="James Paine" userId="3bcf2a5e6b98cc58" providerId="LiveId" clId="{54391949-5169-4BCD-9D66-958C070F21E5}" dt="2020-05-06T21:17:06.101" v="1889"/>
        <pc:sldMkLst>
          <pc:docMk/>
          <pc:sldMk cId="323760395" sldId="600"/>
        </pc:sldMkLst>
      </pc:sldChg>
      <pc:sldChg chg="modTransition">
        <pc:chgData name="James Paine" userId="3bcf2a5e6b98cc58" providerId="LiveId" clId="{54391949-5169-4BCD-9D66-958C070F21E5}" dt="2020-05-06T21:17:28.503" v="1890"/>
        <pc:sldMkLst>
          <pc:docMk/>
          <pc:sldMk cId="788888655" sldId="604"/>
        </pc:sldMkLst>
      </pc:sldChg>
      <pc:sldChg chg="addSp modSp modTransition">
        <pc:chgData name="James Paine" userId="3bcf2a5e6b98cc58" providerId="LiveId" clId="{54391949-5169-4BCD-9D66-958C070F21E5}" dt="2020-05-07T19:03:09.154" v="2347"/>
        <pc:sldMkLst>
          <pc:docMk/>
          <pc:sldMk cId="3237587180" sldId="605"/>
        </pc:sldMkLst>
        <pc:spChg chg="mod">
          <ac:chgData name="James Paine" userId="3bcf2a5e6b98cc58" providerId="LiveId" clId="{54391949-5169-4BCD-9D66-958C070F21E5}" dt="2020-05-06T17:32:23.178" v="88" actId="12789"/>
          <ac:spMkLst>
            <pc:docMk/>
            <pc:sldMk cId="3237587180" sldId="605"/>
            <ac:spMk id="9" creationId="{3B15CBD0-2298-4084-A745-D6A3B165259B}"/>
          </ac:spMkLst>
        </pc:spChg>
        <pc:spChg chg="mod">
          <ac:chgData name="James Paine" userId="3bcf2a5e6b98cc58" providerId="LiveId" clId="{54391949-5169-4BCD-9D66-958C070F21E5}" dt="2020-05-06T17:32:25.195" v="89" actId="12789"/>
          <ac:spMkLst>
            <pc:docMk/>
            <pc:sldMk cId="3237587180" sldId="605"/>
            <ac:spMk id="11" creationId="{EB137997-58E8-4F7A-8490-112CCF45245C}"/>
          </ac:spMkLst>
        </pc:spChg>
        <pc:spChg chg="mod">
          <ac:chgData name="James Paine" userId="3bcf2a5e6b98cc58" providerId="LiveId" clId="{54391949-5169-4BCD-9D66-958C070F21E5}" dt="2020-05-06T17:32:33.331" v="97" actId="1036"/>
          <ac:spMkLst>
            <pc:docMk/>
            <pc:sldMk cId="3237587180" sldId="605"/>
            <ac:spMk id="13" creationId="{5EC315A0-5E72-4966-9DEE-17D69752F6BA}"/>
          </ac:spMkLst>
        </pc:spChg>
        <pc:spChg chg="add mod">
          <ac:chgData name="James Paine" userId="3bcf2a5e6b98cc58" providerId="LiveId" clId="{54391949-5169-4BCD-9D66-958C070F21E5}" dt="2020-05-06T17:32:29.388" v="91" actId="12789"/>
          <ac:spMkLst>
            <pc:docMk/>
            <pc:sldMk cId="3237587180" sldId="605"/>
            <ac:spMk id="15" creationId="{2C938657-DC16-4E79-8AD1-91F7A5DAF2E7}"/>
          </ac:spMkLst>
        </pc:spChg>
        <pc:graphicFrameChg chg="add mod">
          <ac:chgData name="James Paine" userId="3bcf2a5e6b98cc58" providerId="LiveId" clId="{54391949-5169-4BCD-9D66-958C070F21E5}" dt="2020-05-06T17:32:29.388" v="91" actId="12789"/>
          <ac:graphicFrameMkLst>
            <pc:docMk/>
            <pc:sldMk cId="3237587180" sldId="605"/>
            <ac:graphicFrameMk id="3" creationId="{67F993E3-E620-403E-A3BD-DD9DE4B71522}"/>
          </ac:graphicFrameMkLst>
        </pc:graphicFrameChg>
        <pc:graphicFrameChg chg="mod">
          <ac:chgData name="James Paine" userId="3bcf2a5e6b98cc58" providerId="LiveId" clId="{54391949-5169-4BCD-9D66-958C070F21E5}" dt="2020-05-06T17:32:23.178" v="88" actId="12789"/>
          <ac:graphicFrameMkLst>
            <pc:docMk/>
            <pc:sldMk cId="3237587180" sldId="605"/>
            <ac:graphicFrameMk id="8" creationId="{2B8CCE5F-C493-479F-980A-60AA4179F5DC}"/>
          </ac:graphicFrameMkLst>
        </pc:graphicFrameChg>
        <pc:graphicFrameChg chg="mod">
          <ac:chgData name="James Paine" userId="3bcf2a5e6b98cc58" providerId="LiveId" clId="{54391949-5169-4BCD-9D66-958C070F21E5}" dt="2020-05-06T17:32:25.195" v="89" actId="12789"/>
          <ac:graphicFrameMkLst>
            <pc:docMk/>
            <pc:sldMk cId="3237587180" sldId="605"/>
            <ac:graphicFrameMk id="10" creationId="{F021491B-A2D8-4EAC-A531-5DB97D294F60}"/>
          </ac:graphicFrameMkLst>
        </pc:graphicFrameChg>
        <pc:graphicFrameChg chg="mod">
          <ac:chgData name="James Paine" userId="3bcf2a5e6b98cc58" providerId="LiveId" clId="{54391949-5169-4BCD-9D66-958C070F21E5}" dt="2020-05-07T19:03:09.154" v="2347"/>
          <ac:graphicFrameMkLst>
            <pc:docMk/>
            <pc:sldMk cId="3237587180" sldId="605"/>
            <ac:graphicFrameMk id="14" creationId="{CD49046F-7D11-45ED-8079-5D02BCF70E39}"/>
          </ac:graphicFrameMkLst>
        </pc:graphicFrameChg>
      </pc:sldChg>
      <pc:sldChg chg="addSp delSp modSp add modTransition delAnim modAnim modNotesTx">
        <pc:chgData name="James Paine" userId="3bcf2a5e6b98cc58" providerId="LiveId" clId="{54391949-5169-4BCD-9D66-958C070F21E5}" dt="2020-05-06T21:17:28.503" v="1890"/>
        <pc:sldMkLst>
          <pc:docMk/>
          <pc:sldMk cId="4093677105" sldId="606"/>
        </pc:sldMkLst>
        <pc:spChg chg="mod">
          <ac:chgData name="James Paine" userId="3bcf2a5e6b98cc58" providerId="LiveId" clId="{54391949-5169-4BCD-9D66-958C070F21E5}" dt="2020-05-06T21:10:54.394" v="1837" actId="1076"/>
          <ac:spMkLst>
            <pc:docMk/>
            <pc:sldMk cId="4093677105" sldId="606"/>
            <ac:spMk id="2" creationId="{9F9C06FB-34EF-3A48-BD24-E90EDD3D46EC}"/>
          </ac:spMkLst>
        </pc:spChg>
        <pc:spChg chg="del">
          <ac:chgData name="James Paine" userId="3bcf2a5e6b98cc58" providerId="LiveId" clId="{54391949-5169-4BCD-9D66-958C070F21E5}" dt="2020-05-06T17:33:00.661" v="99" actId="478"/>
          <ac:spMkLst>
            <pc:docMk/>
            <pc:sldMk cId="4093677105" sldId="606"/>
            <ac:spMk id="17" creationId="{8C0B2B49-EAF2-44F0-9291-BEDA157FE172}"/>
          </ac:spMkLst>
        </pc:spChg>
        <pc:spChg chg="del">
          <ac:chgData name="James Paine" userId="3bcf2a5e6b98cc58" providerId="LiveId" clId="{54391949-5169-4BCD-9D66-958C070F21E5}" dt="2020-05-06T17:33:03.907" v="101" actId="478"/>
          <ac:spMkLst>
            <pc:docMk/>
            <pc:sldMk cId="4093677105" sldId="606"/>
            <ac:spMk id="18" creationId="{86C39F5F-B873-4647-8E55-440F952BC00A}"/>
          </ac:spMkLst>
        </pc:spChg>
        <pc:spChg chg="mod topLvl">
          <ac:chgData name="James Paine" userId="3bcf2a5e6b98cc58" providerId="LiveId" clId="{54391949-5169-4BCD-9D66-958C070F21E5}" dt="2020-05-06T21:10:59.133" v="1838" actId="164"/>
          <ac:spMkLst>
            <pc:docMk/>
            <pc:sldMk cId="4093677105" sldId="606"/>
            <ac:spMk id="19" creationId="{7C8FAAB0-6118-4F18-868D-DC247A6D131D}"/>
          </ac:spMkLst>
        </pc:spChg>
        <pc:spChg chg="mod">
          <ac:chgData name="James Paine" userId="3bcf2a5e6b98cc58" providerId="LiveId" clId="{54391949-5169-4BCD-9D66-958C070F21E5}" dt="2020-05-06T17:58:53.560" v="740" actId="403"/>
          <ac:spMkLst>
            <pc:docMk/>
            <pc:sldMk cId="4093677105" sldId="606"/>
            <ac:spMk id="20" creationId="{762D7251-C6AE-44C1-B0F2-E19FE13351D4}"/>
          </ac:spMkLst>
        </pc:spChg>
        <pc:spChg chg="mod topLvl">
          <ac:chgData name="James Paine" userId="3bcf2a5e6b98cc58" providerId="LiveId" clId="{54391949-5169-4BCD-9D66-958C070F21E5}" dt="2020-05-06T21:10:59.133" v="1838" actId="164"/>
          <ac:spMkLst>
            <pc:docMk/>
            <pc:sldMk cId="4093677105" sldId="606"/>
            <ac:spMk id="22" creationId="{F57F5738-94DF-4B5A-A5C4-06EAB7F9F65C}"/>
          </ac:spMkLst>
        </pc:spChg>
        <pc:spChg chg="mod topLvl">
          <ac:chgData name="James Paine" userId="3bcf2a5e6b98cc58" providerId="LiveId" clId="{54391949-5169-4BCD-9D66-958C070F21E5}" dt="2020-05-06T21:10:59.133" v="1838" actId="164"/>
          <ac:spMkLst>
            <pc:docMk/>
            <pc:sldMk cId="4093677105" sldId="606"/>
            <ac:spMk id="23" creationId="{63C1C460-F9FE-4BEB-BB0A-8B49C549D734}"/>
          </ac:spMkLst>
        </pc:spChg>
        <pc:spChg chg="del">
          <ac:chgData name="James Paine" userId="3bcf2a5e6b98cc58" providerId="LiveId" clId="{54391949-5169-4BCD-9D66-958C070F21E5}" dt="2020-05-06T17:33:01.916" v="100" actId="478"/>
          <ac:spMkLst>
            <pc:docMk/>
            <pc:sldMk cId="4093677105" sldId="606"/>
            <ac:spMk id="25" creationId="{2303AEF7-4732-4753-8BF1-11BE948A492F}"/>
          </ac:spMkLst>
        </pc:spChg>
        <pc:spChg chg="del">
          <ac:chgData name="James Paine" userId="3bcf2a5e6b98cc58" providerId="LiveId" clId="{54391949-5169-4BCD-9D66-958C070F21E5}" dt="2020-05-06T17:33:01.916" v="100" actId="478"/>
          <ac:spMkLst>
            <pc:docMk/>
            <pc:sldMk cId="4093677105" sldId="606"/>
            <ac:spMk id="26" creationId="{E64D17F2-14C8-439F-9F25-DED2299531FA}"/>
          </ac:spMkLst>
        </pc:spChg>
        <pc:grpChg chg="add del mod">
          <ac:chgData name="James Paine" userId="3bcf2a5e6b98cc58" providerId="LiveId" clId="{54391949-5169-4BCD-9D66-958C070F21E5}" dt="2020-05-06T17:55:19.998" v="166" actId="165"/>
          <ac:grpSpMkLst>
            <pc:docMk/>
            <pc:sldMk cId="4093677105" sldId="606"/>
            <ac:grpSpMk id="5" creationId="{0B58E257-43E2-450A-B2D0-DF3FF66CA667}"/>
          </ac:grpSpMkLst>
        </pc:grpChg>
        <pc:grpChg chg="add mod">
          <ac:chgData name="James Paine" userId="3bcf2a5e6b98cc58" providerId="LiveId" clId="{54391949-5169-4BCD-9D66-958C070F21E5}" dt="2020-05-06T21:11:14.820" v="1842" actId="164"/>
          <ac:grpSpMkLst>
            <pc:docMk/>
            <pc:sldMk cId="4093677105" sldId="606"/>
            <ac:grpSpMk id="7" creationId="{DA1BCACF-CD00-403C-B135-6054D31140CB}"/>
          </ac:grpSpMkLst>
        </pc:grpChg>
        <pc:grpChg chg="add mod">
          <ac:chgData name="James Paine" userId="3bcf2a5e6b98cc58" providerId="LiveId" clId="{54391949-5169-4BCD-9D66-958C070F21E5}" dt="2020-05-06T21:11:14.820" v="1842" actId="164"/>
          <ac:grpSpMkLst>
            <pc:docMk/>
            <pc:sldMk cId="4093677105" sldId="606"/>
            <ac:grpSpMk id="8" creationId="{7F38D1C0-2609-44F2-AAF8-15D53FCD244E}"/>
          </ac:grpSpMkLst>
        </pc:grpChg>
        <pc:grpChg chg="add del mod topLvl">
          <ac:chgData name="James Paine" userId="3bcf2a5e6b98cc58" providerId="LiveId" clId="{54391949-5169-4BCD-9D66-958C070F21E5}" dt="2020-05-06T17:55:27.700" v="168" actId="165"/>
          <ac:grpSpMkLst>
            <pc:docMk/>
            <pc:sldMk cId="4093677105" sldId="606"/>
            <ac:grpSpMk id="15" creationId="{88D0AD11-B3D5-46DE-A888-520A00CE3FE6}"/>
          </ac:grpSpMkLst>
        </pc:grpChg>
        <pc:picChg chg="add mod ord topLvl">
          <ac:chgData name="James Paine" userId="3bcf2a5e6b98cc58" providerId="LiveId" clId="{54391949-5169-4BCD-9D66-958C070F21E5}" dt="2020-05-06T21:11:14.820" v="1842" actId="164"/>
          <ac:picMkLst>
            <pc:docMk/>
            <pc:sldMk cId="4093677105" sldId="606"/>
            <ac:picMk id="3" creationId="{952D4C02-94B0-42F6-8D57-2A5B5B3975AE}"/>
          </ac:picMkLst>
        </pc:picChg>
        <pc:picChg chg="add mod ord">
          <ac:chgData name="James Paine" userId="3bcf2a5e6b98cc58" providerId="LiveId" clId="{54391949-5169-4BCD-9D66-958C070F21E5}" dt="2020-05-06T21:10:59.133" v="1838" actId="164"/>
          <ac:picMkLst>
            <pc:docMk/>
            <pc:sldMk cId="4093677105" sldId="606"/>
            <ac:picMk id="6" creationId="{FDF07A82-B57A-4FC6-B7FF-3EA1BD3473A3}"/>
          </ac:picMkLst>
        </pc:picChg>
        <pc:picChg chg="del">
          <ac:chgData name="James Paine" userId="3bcf2a5e6b98cc58" providerId="LiveId" clId="{54391949-5169-4BCD-9D66-958C070F21E5}" dt="2020-05-06T17:33:00.661" v="99" actId="478"/>
          <ac:picMkLst>
            <pc:docMk/>
            <pc:sldMk cId="4093677105" sldId="606"/>
            <ac:picMk id="12" creationId="{CDA10BF5-A059-42EE-AB03-257F11CD40DC}"/>
          </ac:picMkLst>
        </pc:picChg>
        <pc:picChg chg="del">
          <ac:chgData name="James Paine" userId="3bcf2a5e6b98cc58" providerId="LiveId" clId="{54391949-5169-4BCD-9D66-958C070F21E5}" dt="2020-05-06T17:33:00.661" v="99" actId="478"/>
          <ac:picMkLst>
            <pc:docMk/>
            <pc:sldMk cId="4093677105" sldId="606"/>
            <ac:picMk id="16" creationId="{077AB87F-876C-4211-AF86-73B43E0CE941}"/>
          </ac:picMkLst>
        </pc:picChg>
        <pc:picChg chg="del">
          <ac:chgData name="James Paine" userId="3bcf2a5e6b98cc58" providerId="LiveId" clId="{54391949-5169-4BCD-9D66-958C070F21E5}" dt="2020-05-06T17:33:01.916" v="100" actId="478"/>
          <ac:picMkLst>
            <pc:docMk/>
            <pc:sldMk cId="4093677105" sldId="606"/>
            <ac:picMk id="21" creationId="{1CC0D56A-46AD-4A71-8FF5-4B7DB8B92AB8}"/>
          </ac:picMkLst>
        </pc:picChg>
        <pc:picChg chg="del">
          <ac:chgData name="James Paine" userId="3bcf2a5e6b98cc58" providerId="LiveId" clId="{54391949-5169-4BCD-9D66-958C070F21E5}" dt="2020-05-06T17:33:01.916" v="100" actId="478"/>
          <ac:picMkLst>
            <pc:docMk/>
            <pc:sldMk cId="4093677105" sldId="606"/>
            <ac:picMk id="24" creationId="{3AE75CAC-F8A6-4E9A-9970-5C1D703A0B67}"/>
          </ac:picMkLst>
        </pc:picChg>
        <pc:picChg chg="del">
          <ac:chgData name="James Paine" userId="3bcf2a5e6b98cc58" providerId="LiveId" clId="{54391949-5169-4BCD-9D66-958C070F21E5}" dt="2020-05-06T17:33:01.916" v="100" actId="478"/>
          <ac:picMkLst>
            <pc:docMk/>
            <pc:sldMk cId="4093677105" sldId="606"/>
            <ac:picMk id="27" creationId="{ACCBE475-AEB8-41F3-817F-6D1AEDB1EB43}"/>
          </ac:picMkLst>
        </pc:picChg>
        <pc:picChg chg="del">
          <ac:chgData name="James Paine" userId="3bcf2a5e6b98cc58" providerId="LiveId" clId="{54391949-5169-4BCD-9D66-958C070F21E5}" dt="2020-05-06T17:53:45.749" v="109" actId="478"/>
          <ac:picMkLst>
            <pc:docMk/>
            <pc:sldMk cId="4093677105" sldId="606"/>
            <ac:picMk id="28" creationId="{B64185F5-D74A-4046-A5A4-B7601679D747}"/>
          </ac:picMkLst>
        </pc:picChg>
      </pc:sldChg>
      <pc:sldChg chg="addSp delSp modSp add modAnim">
        <pc:chgData name="James Paine" userId="3bcf2a5e6b98cc58" providerId="LiveId" clId="{54391949-5169-4BCD-9D66-958C070F21E5}" dt="2020-05-07T16:45:39.731" v="2345" actId="14100"/>
        <pc:sldMkLst>
          <pc:docMk/>
          <pc:sldMk cId="857830712" sldId="613"/>
        </pc:sldMkLst>
        <pc:spChg chg="mod">
          <ac:chgData name="James Paine" userId="3bcf2a5e6b98cc58" providerId="LiveId" clId="{54391949-5169-4BCD-9D66-958C070F21E5}" dt="2020-05-07T16:39:44.979" v="1949" actId="20577"/>
          <ac:spMkLst>
            <pc:docMk/>
            <pc:sldMk cId="857830712" sldId="613"/>
            <ac:spMk id="2" creationId="{9F9C06FB-34EF-3A48-BD24-E90EDD3D46EC}"/>
          </ac:spMkLst>
        </pc:spChg>
        <pc:spChg chg="del">
          <ac:chgData name="James Paine" userId="3bcf2a5e6b98cc58" providerId="LiveId" clId="{54391949-5169-4BCD-9D66-958C070F21E5}" dt="2020-05-07T16:39:57.276" v="1951" actId="478"/>
          <ac:spMkLst>
            <pc:docMk/>
            <pc:sldMk cId="857830712" sldId="613"/>
            <ac:spMk id="3" creationId="{1AC8DCF1-47CC-4B0B-A964-789139078BFC}"/>
          </ac:spMkLst>
        </pc:spChg>
        <pc:spChg chg="add mod">
          <ac:chgData name="James Paine" userId="3bcf2a5e6b98cc58" providerId="LiveId" clId="{54391949-5169-4BCD-9D66-958C070F21E5}" dt="2020-05-07T16:40:49.047" v="1967" actId="164"/>
          <ac:spMkLst>
            <pc:docMk/>
            <pc:sldMk cId="857830712" sldId="613"/>
            <ac:spMk id="5" creationId="{2FA24085-0AFF-42C5-A11C-5A9067C1D41C}"/>
          </ac:spMkLst>
        </pc:spChg>
        <pc:spChg chg="mod">
          <ac:chgData name="James Paine" userId="3bcf2a5e6b98cc58" providerId="LiveId" clId="{54391949-5169-4BCD-9D66-958C070F21E5}" dt="2020-05-07T16:45:39.731" v="2345" actId="14100"/>
          <ac:spMkLst>
            <pc:docMk/>
            <pc:sldMk cId="857830712" sldId="613"/>
            <ac:spMk id="6" creationId="{94F171D6-275D-4005-BA6C-39730F6C7095}"/>
          </ac:spMkLst>
        </pc:spChg>
        <pc:spChg chg="add mod">
          <ac:chgData name="James Paine" userId="3bcf2a5e6b98cc58" providerId="LiveId" clId="{54391949-5169-4BCD-9D66-958C070F21E5}" dt="2020-05-07T16:45:11.956" v="2333" actId="1076"/>
          <ac:spMkLst>
            <pc:docMk/>
            <pc:sldMk cId="857830712" sldId="613"/>
            <ac:spMk id="9" creationId="{715B6D1C-1DC4-49B4-BF22-48A6703AD5F0}"/>
          </ac:spMkLst>
        </pc:spChg>
        <pc:spChg chg="del">
          <ac:chgData name="James Paine" userId="3bcf2a5e6b98cc58" providerId="LiveId" clId="{54391949-5169-4BCD-9D66-958C070F21E5}" dt="2020-05-07T16:39:53.041" v="1950" actId="478"/>
          <ac:spMkLst>
            <pc:docMk/>
            <pc:sldMk cId="857830712" sldId="613"/>
            <ac:spMk id="15" creationId="{E46C6893-76CD-4E15-9E44-476CA2A2F14E}"/>
          </ac:spMkLst>
        </pc:spChg>
        <pc:spChg chg="add mod">
          <ac:chgData name="James Paine" userId="3bcf2a5e6b98cc58" providerId="LiveId" clId="{54391949-5169-4BCD-9D66-958C070F21E5}" dt="2020-05-07T16:40:49.047" v="1967" actId="164"/>
          <ac:spMkLst>
            <pc:docMk/>
            <pc:sldMk cId="857830712" sldId="613"/>
            <ac:spMk id="16" creationId="{19594CE7-2877-4A49-A2C1-AEBDAD4EAFE3}"/>
          </ac:spMkLst>
        </pc:spChg>
        <pc:spChg chg="add mod">
          <ac:chgData name="James Paine" userId="3bcf2a5e6b98cc58" providerId="LiveId" clId="{54391949-5169-4BCD-9D66-958C070F21E5}" dt="2020-05-07T16:44:39.030" v="2315" actId="1076"/>
          <ac:spMkLst>
            <pc:docMk/>
            <pc:sldMk cId="857830712" sldId="613"/>
            <ac:spMk id="17" creationId="{FA33C825-FF7D-4043-AC37-08998EE1883B}"/>
          </ac:spMkLst>
        </pc:spChg>
        <pc:grpChg chg="add mod">
          <ac:chgData name="James Paine" userId="3bcf2a5e6b98cc58" providerId="LiveId" clId="{54391949-5169-4BCD-9D66-958C070F21E5}" dt="2020-05-07T16:44:39.030" v="2315" actId="1076"/>
          <ac:grpSpMkLst>
            <pc:docMk/>
            <pc:sldMk cId="857830712" sldId="613"/>
            <ac:grpSpMk id="7" creationId="{B6301979-084C-4C75-913A-61FC3B3F44AA}"/>
          </ac:grpSpMkLst>
        </pc:grpChg>
        <pc:picChg chg="del">
          <ac:chgData name="James Paine" userId="3bcf2a5e6b98cc58" providerId="LiveId" clId="{54391949-5169-4BCD-9D66-958C070F21E5}" dt="2020-05-07T16:39:53.041" v="1950" actId="478"/>
          <ac:picMkLst>
            <pc:docMk/>
            <pc:sldMk cId="857830712" sldId="613"/>
            <ac:picMk id="8" creationId="{93958B21-B36F-4F18-B857-3671887C28EF}"/>
          </ac:picMkLst>
        </pc:picChg>
        <pc:picChg chg="del">
          <ac:chgData name="James Paine" userId="3bcf2a5e6b98cc58" providerId="LiveId" clId="{54391949-5169-4BCD-9D66-958C070F21E5}" dt="2020-05-07T16:39:53.041" v="1950" actId="478"/>
          <ac:picMkLst>
            <pc:docMk/>
            <pc:sldMk cId="857830712" sldId="613"/>
            <ac:picMk id="10" creationId="{D5B09947-C428-4490-89EA-491D2821FC32}"/>
          </ac:picMkLst>
        </pc:picChg>
        <pc:picChg chg="add mod">
          <ac:chgData name="James Paine" userId="3bcf2a5e6b98cc58" providerId="LiveId" clId="{54391949-5169-4BCD-9D66-958C070F21E5}" dt="2020-05-07T16:44:39.030" v="2315" actId="1076"/>
          <ac:picMkLst>
            <pc:docMk/>
            <pc:sldMk cId="857830712" sldId="613"/>
            <ac:picMk id="11" creationId="{8D502A3F-662D-4B2A-81B2-1B6144B2F358}"/>
          </ac:picMkLst>
        </pc:picChg>
        <pc:picChg chg="del">
          <ac:chgData name="James Paine" userId="3bcf2a5e6b98cc58" providerId="LiveId" clId="{54391949-5169-4BCD-9D66-958C070F21E5}" dt="2020-05-07T16:39:53.041" v="1950" actId="478"/>
          <ac:picMkLst>
            <pc:docMk/>
            <pc:sldMk cId="857830712" sldId="613"/>
            <ac:picMk id="13" creationId="{D46C7EDE-4983-4449-B8B7-1E92C9AE020C}"/>
          </ac:picMkLst>
        </pc:picChg>
        <pc:picChg chg="del">
          <ac:chgData name="James Paine" userId="3bcf2a5e6b98cc58" providerId="LiveId" clId="{54391949-5169-4BCD-9D66-958C070F21E5}" dt="2020-05-07T16:39:53.041" v="1950" actId="478"/>
          <ac:picMkLst>
            <pc:docMk/>
            <pc:sldMk cId="857830712" sldId="613"/>
            <ac:picMk id="14" creationId="{3018D94A-FEBC-480E-BD69-B826B5B83F2E}"/>
          </ac:picMkLst>
        </pc:picChg>
        <pc:picChg chg="add mod">
          <ac:chgData name="James Paine" userId="3bcf2a5e6b98cc58" providerId="LiveId" clId="{54391949-5169-4BCD-9D66-958C070F21E5}" dt="2020-05-07T16:44:39.030" v="2315" actId="1076"/>
          <ac:picMkLst>
            <pc:docMk/>
            <pc:sldMk cId="857830712" sldId="613"/>
            <ac:picMk id="18" creationId="{496FD78E-1D54-4560-9D77-718658F7CA01}"/>
          </ac:picMkLst>
        </pc:picChg>
      </pc:sldChg>
    </pc:docChg>
  </pc:docChgLst>
  <pc:docChgLst>
    <pc:chgData name="James Paine" userId="3bcf2a5e6b98cc58" providerId="LiveId" clId="{92D4749A-C67B-41F1-9548-13990AFAECBE}"/>
    <pc:docChg chg="undo redo custSel addSld delSld modSld sldOrd">
      <pc:chgData name="James Paine" userId="3bcf2a5e6b98cc58" providerId="LiveId" clId="{92D4749A-C67B-41F1-9548-13990AFAECBE}" dt="2020-06-05T15:52:32.039" v="1848" actId="20577"/>
      <pc:docMkLst>
        <pc:docMk/>
      </pc:docMkLst>
      <pc:sldChg chg="modAnim">
        <pc:chgData name="James Paine" userId="3bcf2a5e6b98cc58" providerId="LiveId" clId="{92D4749A-C67B-41F1-9548-13990AFAECBE}" dt="2020-06-04T15:01:08.946" v="1380"/>
        <pc:sldMkLst>
          <pc:docMk/>
          <pc:sldMk cId="730861239" sldId="274"/>
        </pc:sldMkLst>
      </pc:sldChg>
      <pc:sldChg chg="modSp">
        <pc:chgData name="James Paine" userId="3bcf2a5e6b98cc58" providerId="LiveId" clId="{92D4749A-C67B-41F1-9548-13990AFAECBE}" dt="2020-06-04T15:03:52.515" v="1513" actId="20577"/>
        <pc:sldMkLst>
          <pc:docMk/>
          <pc:sldMk cId="1607687015" sldId="275"/>
        </pc:sldMkLst>
        <pc:spChg chg="mod">
          <ac:chgData name="James Paine" userId="3bcf2a5e6b98cc58" providerId="LiveId" clId="{92D4749A-C67B-41F1-9548-13990AFAECBE}" dt="2020-06-04T15:03:52.515" v="1513" actId="20577"/>
          <ac:spMkLst>
            <pc:docMk/>
            <pc:sldMk cId="1607687015" sldId="275"/>
            <ac:spMk id="2" creationId="{9F9C06FB-34EF-3A48-BD24-E90EDD3D46EC}"/>
          </ac:spMkLst>
        </pc:spChg>
      </pc:sldChg>
      <pc:sldChg chg="modAnim">
        <pc:chgData name="James Paine" userId="3bcf2a5e6b98cc58" providerId="LiveId" clId="{92D4749A-C67B-41F1-9548-13990AFAECBE}" dt="2020-06-04T14:58:24.216" v="1362"/>
        <pc:sldMkLst>
          <pc:docMk/>
          <pc:sldMk cId="602363653" sldId="593"/>
        </pc:sldMkLst>
      </pc:sldChg>
      <pc:sldChg chg="addSp modSp modAnim">
        <pc:chgData name="James Paine" userId="3bcf2a5e6b98cc58" providerId="LiveId" clId="{92D4749A-C67B-41F1-9548-13990AFAECBE}" dt="2020-06-04T14:59:12.961" v="1372" actId="20577"/>
        <pc:sldMkLst>
          <pc:docMk/>
          <pc:sldMk cId="1539526429" sldId="594"/>
        </pc:sldMkLst>
        <pc:spChg chg="add mod">
          <ac:chgData name="James Paine" userId="3bcf2a5e6b98cc58" providerId="LiveId" clId="{92D4749A-C67B-41F1-9548-13990AFAECBE}" dt="2020-06-04T14:59:12.961" v="1372" actId="20577"/>
          <ac:spMkLst>
            <pc:docMk/>
            <pc:sldMk cId="1539526429" sldId="594"/>
            <ac:spMk id="3" creationId="{07AEE906-7D5F-404F-99D6-CE6AFFDC958B}"/>
          </ac:spMkLst>
        </pc:spChg>
      </pc:sldChg>
      <pc:sldChg chg="addSp delSp modSp">
        <pc:chgData name="James Paine" userId="3bcf2a5e6b98cc58" providerId="LiveId" clId="{92D4749A-C67B-41F1-9548-13990AFAECBE}" dt="2020-06-04T15:04:03.298" v="1518"/>
        <pc:sldMkLst>
          <pc:docMk/>
          <pc:sldMk cId="3720204708" sldId="595"/>
        </pc:sldMkLst>
        <pc:spChg chg="del">
          <ac:chgData name="James Paine" userId="3bcf2a5e6b98cc58" providerId="LiveId" clId="{92D4749A-C67B-41F1-9548-13990AFAECBE}" dt="2020-06-04T15:03:59.793" v="1514" actId="478"/>
          <ac:spMkLst>
            <pc:docMk/>
            <pc:sldMk cId="3720204708" sldId="595"/>
            <ac:spMk id="2" creationId="{9F9C06FB-34EF-3A48-BD24-E90EDD3D46EC}"/>
          </ac:spMkLst>
        </pc:spChg>
        <pc:spChg chg="add mod">
          <ac:chgData name="James Paine" userId="3bcf2a5e6b98cc58" providerId="LiveId" clId="{92D4749A-C67B-41F1-9548-13990AFAECBE}" dt="2020-06-04T13:39:33.586" v="84" actId="1076"/>
          <ac:spMkLst>
            <pc:docMk/>
            <pc:sldMk cId="3720204708" sldId="595"/>
            <ac:spMk id="5" creationId="{8F7113B8-019B-488D-9FA2-4720169452A6}"/>
          </ac:spMkLst>
        </pc:spChg>
        <pc:spChg chg="add del mod">
          <ac:chgData name="James Paine" userId="3bcf2a5e6b98cc58" providerId="LiveId" clId="{92D4749A-C67B-41F1-9548-13990AFAECBE}" dt="2020-06-04T15:02:37.885" v="1426"/>
          <ac:spMkLst>
            <pc:docMk/>
            <pc:sldMk cId="3720204708" sldId="595"/>
            <ac:spMk id="6" creationId="{94F171D6-275D-4005-BA6C-39730F6C7095}"/>
          </ac:spMkLst>
        </pc:spChg>
        <pc:spChg chg="add mod">
          <ac:chgData name="James Paine" userId="3bcf2a5e6b98cc58" providerId="LiveId" clId="{92D4749A-C67B-41F1-9548-13990AFAECBE}" dt="2020-06-04T13:46:25.986" v="152" actId="1037"/>
          <ac:spMkLst>
            <pc:docMk/>
            <pc:sldMk cId="3720204708" sldId="595"/>
            <ac:spMk id="7" creationId="{0601EE6D-E863-4C59-B125-A296B57AF24B}"/>
          </ac:spMkLst>
        </pc:spChg>
        <pc:spChg chg="add del mod">
          <ac:chgData name="James Paine" userId="3bcf2a5e6b98cc58" providerId="LiveId" clId="{92D4749A-C67B-41F1-9548-13990AFAECBE}" dt="2020-06-04T15:02:37.885" v="1426"/>
          <ac:spMkLst>
            <pc:docMk/>
            <pc:sldMk cId="3720204708" sldId="595"/>
            <ac:spMk id="9" creationId="{F32CA328-D96B-4760-9C53-6470601EA6CE}"/>
          </ac:spMkLst>
        </pc:spChg>
        <pc:spChg chg="add del mod">
          <ac:chgData name="James Paine" userId="3bcf2a5e6b98cc58" providerId="LiveId" clId="{92D4749A-C67B-41F1-9548-13990AFAECBE}" dt="2020-06-04T15:04:03.012" v="1517" actId="478"/>
          <ac:spMkLst>
            <pc:docMk/>
            <pc:sldMk cId="3720204708" sldId="595"/>
            <ac:spMk id="11" creationId="{014F6740-A4EF-42E6-B919-2CC2405A1227}"/>
          </ac:spMkLst>
        </pc:spChg>
        <pc:spChg chg="add del">
          <ac:chgData name="James Paine" userId="3bcf2a5e6b98cc58" providerId="LiveId" clId="{92D4749A-C67B-41F1-9548-13990AFAECBE}" dt="2020-06-04T15:04:01.196" v="1516"/>
          <ac:spMkLst>
            <pc:docMk/>
            <pc:sldMk cId="3720204708" sldId="595"/>
            <ac:spMk id="14" creationId="{0D31B773-A867-4AF8-AEE1-646DCC987901}"/>
          </ac:spMkLst>
        </pc:spChg>
        <pc:spChg chg="add">
          <ac:chgData name="James Paine" userId="3bcf2a5e6b98cc58" providerId="LiveId" clId="{92D4749A-C67B-41F1-9548-13990AFAECBE}" dt="2020-06-04T15:04:03.298" v="1518"/>
          <ac:spMkLst>
            <pc:docMk/>
            <pc:sldMk cId="3720204708" sldId="595"/>
            <ac:spMk id="15" creationId="{1C5679D6-D433-4139-9EAF-779AB7A83FD4}"/>
          </ac:spMkLst>
        </pc:spChg>
        <pc:grpChg chg="add mod">
          <ac:chgData name="James Paine" userId="3bcf2a5e6b98cc58" providerId="LiveId" clId="{92D4749A-C67B-41F1-9548-13990AFAECBE}" dt="2020-06-04T13:45:58.832" v="140" actId="164"/>
          <ac:grpSpMkLst>
            <pc:docMk/>
            <pc:sldMk cId="3720204708" sldId="595"/>
            <ac:grpSpMk id="8" creationId="{369CEA6C-5DA4-48FF-8F2F-51F46CDA4828}"/>
          </ac:grpSpMkLst>
        </pc:grpChg>
        <pc:picChg chg="add mod">
          <ac:chgData name="James Paine" userId="3bcf2a5e6b98cc58" providerId="LiveId" clId="{92D4749A-C67B-41F1-9548-13990AFAECBE}" dt="2020-06-04T13:45:58.832" v="140" actId="164"/>
          <ac:picMkLst>
            <pc:docMk/>
            <pc:sldMk cId="3720204708" sldId="595"/>
            <ac:picMk id="3" creationId="{87FF6414-7D08-499B-B3F5-28B77116156C}"/>
          </ac:picMkLst>
        </pc:picChg>
        <pc:picChg chg="del">
          <ac:chgData name="James Paine" userId="3bcf2a5e6b98cc58" providerId="LiveId" clId="{92D4749A-C67B-41F1-9548-13990AFAECBE}" dt="2020-06-04T13:39:22.341" v="78" actId="478"/>
          <ac:picMkLst>
            <pc:docMk/>
            <pc:sldMk cId="3720204708" sldId="595"/>
            <ac:picMk id="2050" creationId="{DDA61CE8-BE50-4892-BEAB-D8DC11BF407C}"/>
          </ac:picMkLst>
        </pc:picChg>
        <pc:picChg chg="del">
          <ac:chgData name="James Paine" userId="3bcf2a5e6b98cc58" providerId="LiveId" clId="{92D4749A-C67B-41F1-9548-13990AFAECBE}" dt="2020-06-04T13:39:22.971" v="79" actId="478"/>
          <ac:picMkLst>
            <pc:docMk/>
            <pc:sldMk cId="3720204708" sldId="595"/>
            <ac:picMk id="2051" creationId="{2BE558E2-049F-4C3E-B2D3-89A3185E5E7C}"/>
          </ac:picMkLst>
        </pc:picChg>
      </pc:sldChg>
      <pc:sldChg chg="addSp delSp modSp">
        <pc:chgData name="James Paine" userId="3bcf2a5e6b98cc58" providerId="LiveId" clId="{92D4749A-C67B-41F1-9548-13990AFAECBE}" dt="2020-06-04T15:04:43.932" v="1572" actId="20577"/>
        <pc:sldMkLst>
          <pc:docMk/>
          <pc:sldMk cId="2343898635" sldId="596"/>
        </pc:sldMkLst>
        <pc:spChg chg="del mod">
          <ac:chgData name="James Paine" userId="3bcf2a5e6b98cc58" providerId="LiveId" clId="{92D4749A-C67B-41F1-9548-13990AFAECBE}" dt="2020-06-04T15:04:39.621" v="1562" actId="478"/>
          <ac:spMkLst>
            <pc:docMk/>
            <pc:sldMk cId="2343898635" sldId="596"/>
            <ac:spMk id="2" creationId="{9F9C06FB-34EF-3A48-BD24-E90EDD3D46EC}"/>
          </ac:spMkLst>
        </pc:spChg>
        <pc:spChg chg="add del mod">
          <ac:chgData name="James Paine" userId="3bcf2a5e6b98cc58" providerId="LiveId" clId="{92D4749A-C67B-41F1-9548-13990AFAECBE}" dt="2020-06-04T15:04:41.219" v="1563" actId="478"/>
          <ac:spMkLst>
            <pc:docMk/>
            <pc:sldMk cId="2343898635" sldId="596"/>
            <ac:spMk id="5" creationId="{64305CA6-6094-4A04-BA4A-704042EA4BDA}"/>
          </ac:spMkLst>
        </pc:spChg>
        <pc:spChg chg="mod">
          <ac:chgData name="James Paine" userId="3bcf2a5e6b98cc58" providerId="LiveId" clId="{92D4749A-C67B-41F1-9548-13990AFAECBE}" dt="2020-06-04T14:05:19.003" v="561" actId="6549"/>
          <ac:spMkLst>
            <pc:docMk/>
            <pc:sldMk cId="2343898635" sldId="596"/>
            <ac:spMk id="6" creationId="{94F171D6-275D-4005-BA6C-39730F6C7095}"/>
          </ac:spMkLst>
        </pc:spChg>
        <pc:spChg chg="add mod">
          <ac:chgData name="James Paine" userId="3bcf2a5e6b98cc58" providerId="LiveId" clId="{92D4749A-C67B-41F1-9548-13990AFAECBE}" dt="2020-06-04T15:04:43.932" v="1572" actId="20577"/>
          <ac:spMkLst>
            <pc:docMk/>
            <pc:sldMk cId="2343898635" sldId="596"/>
            <ac:spMk id="11" creationId="{4BEB26E5-2DB9-4C77-BD73-A0FD32E531BB}"/>
          </ac:spMkLst>
        </pc:spChg>
      </pc:sldChg>
      <pc:sldChg chg="addSp modSp ord modAnim">
        <pc:chgData name="James Paine" userId="3bcf2a5e6b98cc58" providerId="LiveId" clId="{92D4749A-C67B-41F1-9548-13990AFAECBE}" dt="2020-06-04T14:44:45.130" v="1193"/>
        <pc:sldMkLst>
          <pc:docMk/>
          <pc:sldMk cId="1090098129" sldId="598"/>
        </pc:sldMkLst>
        <pc:spChg chg="mod">
          <ac:chgData name="James Paine" userId="3bcf2a5e6b98cc58" providerId="LiveId" clId="{92D4749A-C67B-41F1-9548-13990AFAECBE}" dt="2020-06-04T14:29:23.700" v="791" actId="20577"/>
          <ac:spMkLst>
            <pc:docMk/>
            <pc:sldMk cId="1090098129" sldId="598"/>
            <ac:spMk id="3" creationId="{1AC8DCF1-47CC-4B0B-A964-789139078BFC}"/>
          </ac:spMkLst>
        </pc:spChg>
        <pc:spChg chg="mod">
          <ac:chgData name="James Paine" userId="3bcf2a5e6b98cc58" providerId="LiveId" clId="{92D4749A-C67B-41F1-9548-13990AFAECBE}" dt="2020-06-04T14:43:52.531" v="1187" actId="14100"/>
          <ac:spMkLst>
            <pc:docMk/>
            <pc:sldMk cId="1090098129" sldId="598"/>
            <ac:spMk id="6" creationId="{94F171D6-275D-4005-BA6C-39730F6C7095}"/>
          </ac:spMkLst>
        </pc:spChg>
        <pc:spChg chg="add ord">
          <ac:chgData name="James Paine" userId="3bcf2a5e6b98cc58" providerId="LiveId" clId="{92D4749A-C67B-41F1-9548-13990AFAECBE}" dt="2020-06-04T14:44:36.028" v="1192" actId="167"/>
          <ac:spMkLst>
            <pc:docMk/>
            <pc:sldMk cId="1090098129" sldId="598"/>
            <ac:spMk id="11" creationId="{07ACC41C-954B-4920-A7E6-EF9834CB7BC3}"/>
          </ac:spMkLst>
        </pc:spChg>
      </pc:sldChg>
      <pc:sldChg chg="addSp modSp modAnim">
        <pc:chgData name="James Paine" userId="3bcf2a5e6b98cc58" providerId="LiveId" clId="{92D4749A-C67B-41F1-9548-13990AFAECBE}" dt="2020-06-04T14:47:50.758" v="1286"/>
        <pc:sldMkLst>
          <pc:docMk/>
          <pc:sldMk cId="2493091715" sldId="599"/>
        </pc:sldMkLst>
        <pc:spChg chg="add mod">
          <ac:chgData name="James Paine" userId="3bcf2a5e6b98cc58" providerId="LiveId" clId="{92D4749A-C67B-41F1-9548-13990AFAECBE}" dt="2020-06-04T14:47:44.696" v="1285" actId="122"/>
          <ac:spMkLst>
            <pc:docMk/>
            <pc:sldMk cId="2493091715" sldId="599"/>
            <ac:spMk id="3" creationId="{6AEF8AEE-EC31-48A6-B06E-FEB18416B0C2}"/>
          </ac:spMkLst>
        </pc:spChg>
        <pc:spChg chg="mod">
          <ac:chgData name="James Paine" userId="3bcf2a5e6b98cc58" providerId="LiveId" clId="{92D4749A-C67B-41F1-9548-13990AFAECBE}" dt="2020-06-04T14:46:39.609" v="1198" actId="27636"/>
          <ac:spMkLst>
            <pc:docMk/>
            <pc:sldMk cId="2493091715" sldId="599"/>
            <ac:spMk id="6" creationId="{94F171D6-275D-4005-BA6C-39730F6C7095}"/>
          </ac:spMkLst>
        </pc:spChg>
        <pc:graphicFrameChg chg="modGraphic">
          <ac:chgData name="James Paine" userId="3bcf2a5e6b98cc58" providerId="LiveId" clId="{92D4749A-C67B-41F1-9548-13990AFAECBE}" dt="2020-06-04T14:46:45.786" v="1199" actId="14100"/>
          <ac:graphicFrameMkLst>
            <pc:docMk/>
            <pc:sldMk cId="2493091715" sldId="599"/>
            <ac:graphicFrameMk id="5" creationId="{CCE69D9F-927F-44FE-9A7D-84984E7E954A}"/>
          </ac:graphicFrameMkLst>
        </pc:graphicFrameChg>
      </pc:sldChg>
      <pc:sldChg chg="modSp">
        <pc:chgData name="James Paine" userId="3bcf2a5e6b98cc58" providerId="LiveId" clId="{92D4749A-C67B-41F1-9548-13990AFAECBE}" dt="2020-06-04T14:48:33.161" v="1341" actId="313"/>
        <pc:sldMkLst>
          <pc:docMk/>
          <pc:sldMk cId="323760395" sldId="600"/>
        </pc:sldMkLst>
        <pc:spChg chg="mod">
          <ac:chgData name="James Paine" userId="3bcf2a5e6b98cc58" providerId="LiveId" clId="{92D4749A-C67B-41F1-9548-13990AFAECBE}" dt="2020-06-04T14:48:33.161" v="1341" actId="313"/>
          <ac:spMkLst>
            <pc:docMk/>
            <pc:sldMk cId="323760395" sldId="600"/>
            <ac:spMk id="2" creationId="{9F9C06FB-34EF-3A48-BD24-E90EDD3D46EC}"/>
          </ac:spMkLst>
        </pc:spChg>
      </pc:sldChg>
      <pc:sldChg chg="modSp">
        <pc:chgData name="James Paine" userId="3bcf2a5e6b98cc58" providerId="LiveId" clId="{92D4749A-C67B-41F1-9548-13990AFAECBE}" dt="2020-06-04T14:48:13.555" v="1310" actId="20577"/>
        <pc:sldMkLst>
          <pc:docMk/>
          <pc:sldMk cId="2154873391" sldId="601"/>
        </pc:sldMkLst>
        <pc:spChg chg="mod">
          <ac:chgData name="James Paine" userId="3bcf2a5e6b98cc58" providerId="LiveId" clId="{92D4749A-C67B-41F1-9548-13990AFAECBE}" dt="2020-06-04T14:48:13.555" v="1310" actId="20577"/>
          <ac:spMkLst>
            <pc:docMk/>
            <pc:sldMk cId="2154873391" sldId="601"/>
            <ac:spMk id="2" creationId="{9F9C06FB-34EF-3A48-BD24-E90EDD3D46EC}"/>
          </ac:spMkLst>
        </pc:spChg>
      </pc:sldChg>
      <pc:sldChg chg="modSp ord">
        <pc:chgData name="James Paine" userId="3bcf2a5e6b98cc58" providerId="LiveId" clId="{92D4749A-C67B-41F1-9548-13990AFAECBE}" dt="2020-06-05T15:52:32.039" v="1848" actId="20577"/>
        <pc:sldMkLst>
          <pc:docMk/>
          <pc:sldMk cId="1653131281" sldId="602"/>
        </pc:sldMkLst>
        <pc:spChg chg="mod">
          <ac:chgData name="James Paine" userId="3bcf2a5e6b98cc58" providerId="LiveId" clId="{92D4749A-C67B-41F1-9548-13990AFAECBE}" dt="2020-06-05T15:52:32.039" v="1848" actId="20577"/>
          <ac:spMkLst>
            <pc:docMk/>
            <pc:sldMk cId="1653131281" sldId="602"/>
            <ac:spMk id="23" creationId="{CB90615E-C721-4C8F-98DF-6AC25A44EEFC}"/>
          </ac:spMkLst>
        </pc:spChg>
      </pc:sldChg>
      <pc:sldChg chg="addSp delSp modSp">
        <pc:chgData name="James Paine" userId="3bcf2a5e6b98cc58" providerId="LiveId" clId="{92D4749A-C67B-41F1-9548-13990AFAECBE}" dt="2020-06-04T15:16:47.668" v="1677" actId="1076"/>
        <pc:sldMkLst>
          <pc:docMk/>
          <pc:sldMk cId="788888655" sldId="604"/>
        </pc:sldMkLst>
        <pc:spChg chg="mod">
          <ac:chgData name="James Paine" userId="3bcf2a5e6b98cc58" providerId="LiveId" clId="{92D4749A-C67B-41F1-9548-13990AFAECBE}" dt="2020-06-04T15:16:47.668" v="1677" actId="1076"/>
          <ac:spMkLst>
            <pc:docMk/>
            <pc:sldMk cId="788888655" sldId="604"/>
            <ac:spMk id="3" creationId="{F2833CBE-B20C-4473-9378-8A99B531A574}"/>
          </ac:spMkLst>
        </pc:spChg>
        <pc:spChg chg="add del">
          <ac:chgData name="James Paine" userId="3bcf2a5e6b98cc58" providerId="LiveId" clId="{92D4749A-C67B-41F1-9548-13990AFAECBE}" dt="2020-06-04T15:15:41.162" v="1660"/>
          <ac:spMkLst>
            <pc:docMk/>
            <pc:sldMk cId="788888655" sldId="604"/>
            <ac:spMk id="5" creationId="{79D185F7-66EA-4A45-9012-ED59263A7811}"/>
          </ac:spMkLst>
        </pc:spChg>
        <pc:spChg chg="add mod">
          <ac:chgData name="James Paine" userId="3bcf2a5e6b98cc58" providerId="LiveId" clId="{92D4749A-C67B-41F1-9548-13990AFAECBE}" dt="2020-06-04T15:16:43.060" v="1675" actId="164"/>
          <ac:spMkLst>
            <pc:docMk/>
            <pc:sldMk cId="788888655" sldId="604"/>
            <ac:spMk id="8" creationId="{9DC61E7E-11AB-49ED-806B-941056DBA18C}"/>
          </ac:spMkLst>
        </pc:spChg>
        <pc:grpChg chg="add mod">
          <ac:chgData name="James Paine" userId="3bcf2a5e6b98cc58" providerId="LiveId" clId="{92D4749A-C67B-41F1-9548-13990AFAECBE}" dt="2020-06-04T15:16:44.684" v="1676" actId="1076"/>
          <ac:grpSpMkLst>
            <pc:docMk/>
            <pc:sldMk cId="788888655" sldId="604"/>
            <ac:grpSpMk id="9" creationId="{CE91A2A6-BFBE-419B-B8F1-55A8524E5123}"/>
          </ac:grpSpMkLst>
        </pc:grpChg>
        <pc:picChg chg="add mod">
          <ac:chgData name="James Paine" userId="3bcf2a5e6b98cc58" providerId="LiveId" clId="{92D4749A-C67B-41F1-9548-13990AFAECBE}" dt="2020-06-04T15:16:43.060" v="1675" actId="164"/>
          <ac:picMkLst>
            <pc:docMk/>
            <pc:sldMk cId="788888655" sldId="604"/>
            <ac:picMk id="7" creationId="{352C2A7C-036C-4B47-B65C-043DB975BF3C}"/>
          </ac:picMkLst>
        </pc:picChg>
      </pc:sldChg>
      <pc:sldChg chg="addSp delSp modSp">
        <pc:chgData name="James Paine" userId="3bcf2a5e6b98cc58" providerId="LiveId" clId="{92D4749A-C67B-41F1-9548-13990AFAECBE}" dt="2020-06-04T14:52:52.363" v="1349" actId="12788"/>
        <pc:sldMkLst>
          <pc:docMk/>
          <pc:sldMk cId="3237587180" sldId="605"/>
        </pc:sldMkLst>
        <pc:graphicFrameChg chg="mod">
          <ac:chgData name="James Paine" userId="3bcf2a5e6b98cc58" providerId="LiveId" clId="{92D4749A-C67B-41F1-9548-13990AFAECBE}" dt="2020-06-04T14:52:52.363" v="1349" actId="12788"/>
          <ac:graphicFrameMkLst>
            <pc:docMk/>
            <pc:sldMk cId="3237587180" sldId="605"/>
            <ac:graphicFrameMk id="3" creationId="{67F993E3-E620-403E-A3BD-DD9DE4B71522}"/>
          </ac:graphicFrameMkLst>
        </pc:graphicFrameChg>
        <pc:graphicFrameChg chg="add del mod">
          <ac:chgData name="James Paine" userId="3bcf2a5e6b98cc58" providerId="LiveId" clId="{92D4749A-C67B-41F1-9548-13990AFAECBE}" dt="2020-06-04T14:50:28.883" v="1344" actId="478"/>
          <ac:graphicFrameMkLst>
            <pc:docMk/>
            <pc:sldMk cId="3237587180" sldId="605"/>
            <ac:graphicFrameMk id="5" creationId="{EE1CC214-ACE9-42FF-8245-6F2493E2BBD6}"/>
          </ac:graphicFrameMkLst>
        </pc:graphicFrameChg>
        <pc:graphicFrameChg chg="add mod">
          <ac:chgData name="James Paine" userId="3bcf2a5e6b98cc58" providerId="LiveId" clId="{92D4749A-C67B-41F1-9548-13990AFAECBE}" dt="2020-06-04T14:52:52.363" v="1349" actId="12788"/>
          <ac:graphicFrameMkLst>
            <pc:docMk/>
            <pc:sldMk cId="3237587180" sldId="605"/>
            <ac:graphicFrameMk id="7" creationId="{DC127573-2149-4DC7-ADB4-EC6B90AD07E7}"/>
          </ac:graphicFrameMkLst>
        </pc:graphicFrameChg>
        <pc:graphicFrameChg chg="del">
          <ac:chgData name="James Paine" userId="3bcf2a5e6b98cc58" providerId="LiveId" clId="{92D4749A-C67B-41F1-9548-13990AFAECBE}" dt="2020-06-04T14:49:01.150" v="1342" actId="478"/>
          <ac:graphicFrameMkLst>
            <pc:docMk/>
            <pc:sldMk cId="3237587180" sldId="605"/>
            <ac:graphicFrameMk id="8" creationId="{2B8CCE5F-C493-479F-980A-60AA4179F5DC}"/>
          </ac:graphicFrameMkLst>
        </pc:graphicFrameChg>
        <pc:graphicFrameChg chg="mod">
          <ac:chgData name="James Paine" userId="3bcf2a5e6b98cc58" providerId="LiveId" clId="{92D4749A-C67B-41F1-9548-13990AFAECBE}" dt="2020-06-04T14:52:52.363" v="1349" actId="12788"/>
          <ac:graphicFrameMkLst>
            <pc:docMk/>
            <pc:sldMk cId="3237587180" sldId="605"/>
            <ac:graphicFrameMk id="10" creationId="{F021491B-A2D8-4EAC-A531-5DB97D294F60}"/>
          </ac:graphicFrameMkLst>
        </pc:graphicFrameChg>
        <pc:graphicFrameChg chg="mod">
          <ac:chgData name="James Paine" userId="3bcf2a5e6b98cc58" providerId="LiveId" clId="{92D4749A-C67B-41F1-9548-13990AFAECBE}" dt="2020-06-04T14:52:52.363" v="1349" actId="12788"/>
          <ac:graphicFrameMkLst>
            <pc:docMk/>
            <pc:sldMk cId="3237587180" sldId="605"/>
            <ac:graphicFrameMk id="14" creationId="{CD49046F-7D11-45ED-8079-5D02BCF70E39}"/>
          </ac:graphicFrameMkLst>
        </pc:graphicFrameChg>
      </pc:sldChg>
      <pc:sldChg chg="modSp add del">
        <pc:chgData name="James Paine" userId="3bcf2a5e6b98cc58" providerId="LiveId" clId="{92D4749A-C67B-41F1-9548-13990AFAECBE}" dt="2020-06-04T15:18:55.635" v="1715" actId="313"/>
        <pc:sldMkLst>
          <pc:docMk/>
          <pc:sldMk cId="4093677105" sldId="606"/>
        </pc:sldMkLst>
        <pc:spChg chg="mod">
          <ac:chgData name="James Paine" userId="3bcf2a5e6b98cc58" providerId="LiveId" clId="{92D4749A-C67B-41F1-9548-13990AFAECBE}" dt="2020-06-04T15:18:55.635" v="1715" actId="313"/>
          <ac:spMkLst>
            <pc:docMk/>
            <pc:sldMk cId="4093677105" sldId="606"/>
            <ac:spMk id="2" creationId="{9F9C06FB-34EF-3A48-BD24-E90EDD3D46EC}"/>
          </ac:spMkLst>
        </pc:spChg>
      </pc:sldChg>
      <pc:sldChg chg="modSp del modTransition">
        <pc:chgData name="James Paine" userId="3bcf2a5e6b98cc58" providerId="LiveId" clId="{92D4749A-C67B-41F1-9548-13990AFAECBE}" dt="2020-06-04T14:53:20.565" v="1350" actId="2696"/>
        <pc:sldMkLst>
          <pc:docMk/>
          <pc:sldMk cId="1757165577" sldId="607"/>
        </pc:sldMkLst>
        <pc:spChg chg="mod">
          <ac:chgData name="James Paine" userId="3bcf2a5e6b98cc58" providerId="LiveId" clId="{92D4749A-C67B-41F1-9548-13990AFAECBE}" dt="2020-06-04T13:32:44.466" v="10" actId="20577"/>
          <ac:spMkLst>
            <pc:docMk/>
            <pc:sldMk cId="1757165577" sldId="607"/>
            <ac:spMk id="2" creationId="{00000000-0000-0000-0000-000000000000}"/>
          </ac:spMkLst>
        </pc:spChg>
      </pc:sldChg>
      <pc:sldChg chg="modSp add modTransition">
        <pc:chgData name="James Paine" userId="3bcf2a5e6b98cc58" providerId="LiveId" clId="{92D4749A-C67B-41F1-9548-13990AFAECBE}" dt="2020-06-04T15:19:23.486" v="1783" actId="6549"/>
        <pc:sldMkLst>
          <pc:docMk/>
          <pc:sldMk cId="3739390617" sldId="607"/>
        </pc:sldMkLst>
        <pc:spChg chg="mod">
          <ac:chgData name="James Paine" userId="3bcf2a5e6b98cc58" providerId="LiveId" clId="{92D4749A-C67B-41F1-9548-13990AFAECBE}" dt="2020-06-04T15:19:23.486" v="1783" actId="6549"/>
          <ac:spMkLst>
            <pc:docMk/>
            <pc:sldMk cId="3739390617" sldId="607"/>
            <ac:spMk id="2" creationId="{00000000-0000-0000-0000-000000000000}"/>
          </ac:spMkLst>
        </pc:spChg>
        <pc:spChg chg="mod">
          <ac:chgData name="James Paine" userId="3bcf2a5e6b98cc58" providerId="LiveId" clId="{92D4749A-C67B-41F1-9548-13990AFAECBE}" dt="2020-06-04T14:53:29.922" v="1357" actId="27636"/>
          <ac:spMkLst>
            <pc:docMk/>
            <pc:sldMk cId="3739390617" sldId="607"/>
            <ac:spMk id="3" creationId="{00000000-0000-0000-0000-000000000000}"/>
          </ac:spMkLst>
        </pc:spChg>
      </pc:sldChg>
      <pc:sldChg chg="del modTransition">
        <pc:chgData name="James Paine" userId="3bcf2a5e6b98cc58" providerId="LiveId" clId="{92D4749A-C67B-41F1-9548-13990AFAECBE}" dt="2020-06-04T14:53:20.579" v="1351" actId="2696"/>
        <pc:sldMkLst>
          <pc:docMk/>
          <pc:sldMk cId="864878347" sldId="608"/>
        </pc:sldMkLst>
      </pc:sldChg>
      <pc:sldChg chg="add del modTransition">
        <pc:chgData name="James Paine" userId="3bcf2a5e6b98cc58" providerId="LiveId" clId="{92D4749A-C67B-41F1-9548-13990AFAECBE}" dt="2020-06-04T15:18:33.666" v="1679" actId="2696"/>
        <pc:sldMkLst>
          <pc:docMk/>
          <pc:sldMk cId="4205141420" sldId="608"/>
        </pc:sldMkLst>
      </pc:sldChg>
      <pc:sldChg chg="del modTransition">
        <pc:chgData name="James Paine" userId="3bcf2a5e6b98cc58" providerId="LiveId" clId="{92D4749A-C67B-41F1-9548-13990AFAECBE}" dt="2020-06-04T14:53:20.608" v="1353" actId="2696"/>
        <pc:sldMkLst>
          <pc:docMk/>
          <pc:sldMk cId="2239416483" sldId="609"/>
        </pc:sldMkLst>
      </pc:sldChg>
      <pc:sldChg chg="add del modTransition">
        <pc:chgData name="James Paine" userId="3bcf2a5e6b98cc58" providerId="LiveId" clId="{92D4749A-C67B-41F1-9548-13990AFAECBE}" dt="2020-06-04T15:18:33.672" v="1681" actId="2696"/>
        <pc:sldMkLst>
          <pc:docMk/>
          <pc:sldMk cId="2735455591" sldId="609"/>
        </pc:sldMkLst>
      </pc:sldChg>
      <pc:sldChg chg="add del modTransition">
        <pc:chgData name="James Paine" userId="3bcf2a5e6b98cc58" providerId="LiveId" clId="{92D4749A-C67B-41F1-9548-13990AFAECBE}" dt="2020-06-04T15:18:33.669" v="1680" actId="2696"/>
        <pc:sldMkLst>
          <pc:docMk/>
          <pc:sldMk cId="2148997559" sldId="610"/>
        </pc:sldMkLst>
      </pc:sldChg>
      <pc:sldChg chg="del modTransition">
        <pc:chgData name="James Paine" userId="3bcf2a5e6b98cc58" providerId="LiveId" clId="{92D4749A-C67B-41F1-9548-13990AFAECBE}" dt="2020-06-04T14:53:20.593" v="1352" actId="2696"/>
        <pc:sldMkLst>
          <pc:docMk/>
          <pc:sldMk cId="4153452946" sldId="610"/>
        </pc:sldMkLst>
      </pc:sldChg>
      <pc:sldChg chg="add del modTransition">
        <pc:chgData name="James Paine" userId="3bcf2a5e6b98cc58" providerId="LiveId" clId="{92D4749A-C67B-41F1-9548-13990AFAECBE}" dt="2020-06-04T15:18:33.662" v="1678" actId="2696"/>
        <pc:sldMkLst>
          <pc:docMk/>
          <pc:sldMk cId="1012140403" sldId="612"/>
        </pc:sldMkLst>
      </pc:sldChg>
      <pc:sldChg chg="del modTransition">
        <pc:chgData name="James Paine" userId="3bcf2a5e6b98cc58" providerId="LiveId" clId="{92D4749A-C67B-41F1-9548-13990AFAECBE}" dt="2020-06-04T14:53:20.619" v="1354" actId="2696"/>
        <pc:sldMkLst>
          <pc:docMk/>
          <pc:sldMk cId="3993908586" sldId="612"/>
        </pc:sldMkLst>
      </pc:sldChg>
      <pc:sldChg chg="modAnim">
        <pc:chgData name="James Paine" userId="3bcf2a5e6b98cc58" providerId="LiveId" clId="{92D4749A-C67B-41F1-9548-13990AFAECBE}" dt="2020-06-04T15:00:02.375" v="1373"/>
        <pc:sldMkLst>
          <pc:docMk/>
          <pc:sldMk cId="1959788367" sldId="614"/>
        </pc:sldMkLst>
      </pc:sldChg>
      <pc:sldChg chg="addSp delSp modSp add modAnim">
        <pc:chgData name="James Paine" userId="3bcf2a5e6b98cc58" providerId="LiveId" clId="{92D4749A-C67B-41F1-9548-13990AFAECBE}" dt="2020-06-04T15:04:10.976" v="1521"/>
        <pc:sldMkLst>
          <pc:docMk/>
          <pc:sldMk cId="255248756" sldId="615"/>
        </pc:sldMkLst>
        <pc:spChg chg="del">
          <ac:chgData name="James Paine" userId="3bcf2a5e6b98cc58" providerId="LiveId" clId="{92D4749A-C67B-41F1-9548-13990AFAECBE}" dt="2020-06-04T15:04:08.023" v="1519" actId="478"/>
          <ac:spMkLst>
            <pc:docMk/>
            <pc:sldMk cId="255248756" sldId="615"/>
            <ac:spMk id="2" creationId="{9F9C06FB-34EF-3A48-BD24-E90EDD3D46EC}"/>
          </ac:spMkLst>
        </pc:spChg>
        <pc:spChg chg="mod ord">
          <ac:chgData name="James Paine" userId="3bcf2a5e6b98cc58" providerId="LiveId" clId="{92D4749A-C67B-41F1-9548-13990AFAECBE}" dt="2020-06-04T15:03:01.807" v="1456" actId="1037"/>
          <ac:spMkLst>
            <pc:docMk/>
            <pc:sldMk cId="255248756" sldId="615"/>
            <ac:spMk id="6" creationId="{94F171D6-275D-4005-BA6C-39730F6C7095}"/>
          </ac:spMkLst>
        </pc:spChg>
        <pc:spChg chg="add del mod">
          <ac:chgData name="James Paine" userId="3bcf2a5e6b98cc58" providerId="LiveId" clId="{92D4749A-C67B-41F1-9548-13990AFAECBE}" dt="2020-06-04T15:04:10.567" v="1520" actId="478"/>
          <ac:spMkLst>
            <pc:docMk/>
            <pc:sldMk cId="255248756" sldId="615"/>
            <ac:spMk id="7" creationId="{052A3BB6-C43C-473F-8F37-52C036E96DBB}"/>
          </ac:spMkLst>
        </pc:spChg>
        <pc:spChg chg="add ord">
          <ac:chgData name="James Paine" userId="3bcf2a5e6b98cc58" providerId="LiveId" clId="{92D4749A-C67B-41F1-9548-13990AFAECBE}" dt="2020-06-04T15:02:44.803" v="1428" actId="167"/>
          <ac:spMkLst>
            <pc:docMk/>
            <pc:sldMk cId="255248756" sldId="615"/>
            <ac:spMk id="8" creationId="{709E97CB-476E-4207-A111-D33E96576F8D}"/>
          </ac:spMkLst>
        </pc:spChg>
        <pc:spChg chg="add">
          <ac:chgData name="James Paine" userId="3bcf2a5e6b98cc58" providerId="LiveId" clId="{92D4749A-C67B-41F1-9548-13990AFAECBE}" dt="2020-06-04T15:04:10.976" v="1521"/>
          <ac:spMkLst>
            <pc:docMk/>
            <pc:sldMk cId="255248756" sldId="615"/>
            <ac:spMk id="11" creationId="{17236036-58F4-4C4A-AC5C-E667209DE133}"/>
          </ac:spMkLst>
        </pc:spChg>
        <pc:picChg chg="del">
          <ac:chgData name="James Paine" userId="3bcf2a5e6b98cc58" providerId="LiveId" clId="{92D4749A-C67B-41F1-9548-13990AFAECBE}" dt="2020-06-04T13:46:33.091" v="153" actId="478"/>
          <ac:picMkLst>
            <pc:docMk/>
            <pc:sldMk cId="255248756" sldId="615"/>
            <ac:picMk id="3" creationId="{87FF6414-7D08-499B-B3F5-28B77116156C}"/>
          </ac:picMkLst>
        </pc:picChg>
        <pc:picChg chg="add del mod">
          <ac:chgData name="James Paine" userId="3bcf2a5e6b98cc58" providerId="LiveId" clId="{92D4749A-C67B-41F1-9548-13990AFAECBE}" dt="2020-06-04T15:03:20.308" v="1470" actId="1035"/>
          <ac:picMkLst>
            <pc:docMk/>
            <pc:sldMk cId="255248756" sldId="615"/>
            <ac:picMk id="2050" creationId="{DDA61CE8-BE50-4892-BEAB-D8DC11BF407C}"/>
          </ac:picMkLst>
        </pc:picChg>
        <pc:picChg chg="mod">
          <ac:chgData name="James Paine" userId="3bcf2a5e6b98cc58" providerId="LiveId" clId="{92D4749A-C67B-41F1-9548-13990AFAECBE}" dt="2020-06-04T15:03:20.308" v="1470" actId="1035"/>
          <ac:picMkLst>
            <pc:docMk/>
            <pc:sldMk cId="255248756" sldId="615"/>
            <ac:picMk id="2051" creationId="{2BE558E2-049F-4C3E-B2D3-89A3185E5E7C}"/>
          </ac:picMkLst>
        </pc:picChg>
      </pc:sldChg>
      <pc:sldChg chg="addSp delSp modSp add modAnim">
        <pc:chgData name="James Paine" userId="3bcf2a5e6b98cc58" providerId="LiveId" clId="{92D4749A-C67B-41F1-9548-13990AFAECBE}" dt="2020-06-04T15:05:20.643" v="1574"/>
        <pc:sldMkLst>
          <pc:docMk/>
          <pc:sldMk cId="2514014168" sldId="616"/>
        </pc:sldMkLst>
        <pc:spChg chg="del mod">
          <ac:chgData name="James Paine" userId="3bcf2a5e6b98cc58" providerId="LiveId" clId="{92D4749A-C67B-41F1-9548-13990AFAECBE}" dt="2020-06-04T15:04:15.698" v="1522" actId="478"/>
          <ac:spMkLst>
            <pc:docMk/>
            <pc:sldMk cId="2514014168" sldId="616"/>
            <ac:spMk id="2" creationId="{9F9C06FB-34EF-3A48-BD24-E90EDD3D46EC}"/>
          </ac:spMkLst>
        </pc:spChg>
        <pc:spChg chg="add mod">
          <ac:chgData name="James Paine" userId="3bcf2a5e6b98cc58" providerId="LiveId" clId="{92D4749A-C67B-41F1-9548-13990AFAECBE}" dt="2020-06-04T13:59:28.610" v="432" actId="1076"/>
          <ac:spMkLst>
            <pc:docMk/>
            <pc:sldMk cId="2514014168" sldId="616"/>
            <ac:spMk id="5" creationId="{DA8FD330-7845-4ECC-8355-DCF9847392F2}"/>
          </ac:spMkLst>
        </pc:spChg>
        <pc:spChg chg="add mod">
          <ac:chgData name="James Paine" userId="3bcf2a5e6b98cc58" providerId="LiveId" clId="{92D4749A-C67B-41F1-9548-13990AFAECBE}" dt="2020-06-04T13:56:18.051" v="359" actId="20577"/>
          <ac:spMkLst>
            <pc:docMk/>
            <pc:sldMk cId="2514014168" sldId="616"/>
            <ac:spMk id="7" creationId="{B3F37680-F14D-49FB-9369-85319248A095}"/>
          </ac:spMkLst>
        </pc:spChg>
        <pc:spChg chg="add mod">
          <ac:chgData name="James Paine" userId="3bcf2a5e6b98cc58" providerId="LiveId" clId="{92D4749A-C67B-41F1-9548-13990AFAECBE}" dt="2020-06-04T13:59:23.540" v="430" actId="1076"/>
          <ac:spMkLst>
            <pc:docMk/>
            <pc:sldMk cId="2514014168" sldId="616"/>
            <ac:spMk id="13" creationId="{CE6A4670-67C6-481A-92E0-569B759C34C6}"/>
          </ac:spMkLst>
        </pc:spChg>
        <pc:spChg chg="add mod">
          <ac:chgData name="James Paine" userId="3bcf2a5e6b98cc58" providerId="LiveId" clId="{92D4749A-C67B-41F1-9548-13990AFAECBE}" dt="2020-06-04T13:58:37.643" v="417" actId="1076"/>
          <ac:spMkLst>
            <pc:docMk/>
            <pc:sldMk cId="2514014168" sldId="616"/>
            <ac:spMk id="14" creationId="{5B7CEA3C-4EC7-4A2A-9E79-8B1AB0BA8610}"/>
          </ac:spMkLst>
        </pc:spChg>
        <pc:spChg chg="add mod">
          <ac:chgData name="James Paine" userId="3bcf2a5e6b98cc58" providerId="LiveId" clId="{92D4749A-C67B-41F1-9548-13990AFAECBE}" dt="2020-06-04T13:58:28.755" v="413" actId="1076"/>
          <ac:spMkLst>
            <pc:docMk/>
            <pc:sldMk cId="2514014168" sldId="616"/>
            <ac:spMk id="15" creationId="{C30794E7-17D0-4697-A5AC-75DA4CE308A0}"/>
          </ac:spMkLst>
        </pc:spChg>
        <pc:spChg chg="add mod">
          <ac:chgData name="James Paine" userId="3bcf2a5e6b98cc58" providerId="LiveId" clId="{92D4749A-C67B-41F1-9548-13990AFAECBE}" dt="2020-06-04T13:54:54.626" v="341" actId="1076"/>
          <ac:spMkLst>
            <pc:docMk/>
            <pc:sldMk cId="2514014168" sldId="616"/>
            <ac:spMk id="16" creationId="{65A72853-3FBD-48D7-A088-A67F970C1CC4}"/>
          </ac:spMkLst>
        </pc:spChg>
        <pc:spChg chg="add mod">
          <ac:chgData name="James Paine" userId="3bcf2a5e6b98cc58" providerId="LiveId" clId="{92D4749A-C67B-41F1-9548-13990AFAECBE}" dt="2020-06-04T13:58:03.162" v="403" actId="1076"/>
          <ac:spMkLst>
            <pc:docMk/>
            <pc:sldMk cId="2514014168" sldId="616"/>
            <ac:spMk id="17" creationId="{EC7FBA4C-C349-482E-80BD-BBE80F3D9C79}"/>
          </ac:spMkLst>
        </pc:spChg>
        <pc:spChg chg="add mod">
          <ac:chgData name="James Paine" userId="3bcf2a5e6b98cc58" providerId="LiveId" clId="{92D4749A-C67B-41F1-9548-13990AFAECBE}" dt="2020-06-04T13:57:44.420" v="394" actId="164"/>
          <ac:spMkLst>
            <pc:docMk/>
            <pc:sldMk cId="2514014168" sldId="616"/>
            <ac:spMk id="19" creationId="{2B1370E7-90E6-4632-AFCB-E9085A13F896}"/>
          </ac:spMkLst>
        </pc:spChg>
        <pc:spChg chg="add del mod">
          <ac:chgData name="James Paine" userId="3bcf2a5e6b98cc58" providerId="LiveId" clId="{92D4749A-C67B-41F1-9548-13990AFAECBE}" dt="2020-06-04T13:57:45.988" v="396" actId="478"/>
          <ac:spMkLst>
            <pc:docMk/>
            <pc:sldMk cId="2514014168" sldId="616"/>
            <ac:spMk id="20" creationId="{5F00F252-9E82-4DDC-8177-289C5CBF276C}"/>
          </ac:spMkLst>
        </pc:spChg>
        <pc:spChg chg="add del mod">
          <ac:chgData name="James Paine" userId="3bcf2a5e6b98cc58" providerId="LiveId" clId="{92D4749A-C67B-41F1-9548-13990AFAECBE}" dt="2020-06-04T13:57:46.988" v="397" actId="478"/>
          <ac:spMkLst>
            <pc:docMk/>
            <pc:sldMk cId="2514014168" sldId="616"/>
            <ac:spMk id="21" creationId="{6E18C31D-CB56-477A-A35B-AF3562EF0127}"/>
          </ac:spMkLst>
        </pc:spChg>
        <pc:spChg chg="add del mod">
          <ac:chgData name="James Paine" userId="3bcf2a5e6b98cc58" providerId="LiveId" clId="{92D4749A-C67B-41F1-9548-13990AFAECBE}" dt="2020-06-04T15:04:17.883" v="1523" actId="478"/>
          <ac:spMkLst>
            <pc:docMk/>
            <pc:sldMk cId="2514014168" sldId="616"/>
            <ac:spMk id="26" creationId="{D62767F8-0544-4791-A073-D46852F72059}"/>
          </ac:spMkLst>
        </pc:spChg>
        <pc:spChg chg="mod topLvl">
          <ac:chgData name="James Paine" userId="3bcf2a5e6b98cc58" providerId="LiveId" clId="{92D4749A-C67B-41F1-9548-13990AFAECBE}" dt="2020-06-04T13:59:25.834" v="431" actId="1076"/>
          <ac:spMkLst>
            <pc:docMk/>
            <pc:sldMk cId="2514014168" sldId="616"/>
            <ac:spMk id="66" creationId="{B673F092-E046-4AA7-B267-DAD545A3F4FB}"/>
          </ac:spMkLst>
        </pc:spChg>
        <pc:spChg chg="add mod">
          <ac:chgData name="James Paine" userId="3bcf2a5e6b98cc58" providerId="LiveId" clId="{92D4749A-C67B-41F1-9548-13990AFAECBE}" dt="2020-06-04T15:04:25.652" v="1558" actId="20577"/>
          <ac:spMkLst>
            <pc:docMk/>
            <pc:sldMk cId="2514014168" sldId="616"/>
            <ac:spMk id="72" creationId="{DBD1BCFD-4FD1-434D-A7D8-03276433F785}"/>
          </ac:spMkLst>
        </pc:spChg>
        <pc:grpChg chg="add del mod">
          <ac:chgData name="James Paine" userId="3bcf2a5e6b98cc58" providerId="LiveId" clId="{92D4749A-C67B-41F1-9548-13990AFAECBE}" dt="2020-06-04T13:53:47.078" v="293" actId="478"/>
          <ac:grpSpMkLst>
            <pc:docMk/>
            <pc:sldMk cId="2514014168" sldId="616"/>
            <ac:grpSpMk id="3" creationId="{04F1C2D2-8315-4626-BAF5-87A7E32E37C0}"/>
          </ac:grpSpMkLst>
        </pc:grpChg>
        <pc:grpChg chg="del mod">
          <ac:chgData name="James Paine" userId="3bcf2a5e6b98cc58" providerId="LiveId" clId="{92D4749A-C67B-41F1-9548-13990AFAECBE}" dt="2020-06-04T13:53:53.086" v="295" actId="478"/>
          <ac:grpSpMkLst>
            <pc:docMk/>
            <pc:sldMk cId="2514014168" sldId="616"/>
            <ac:grpSpMk id="10" creationId="{12E387C6-01BD-42F0-8C17-3DCF435A4EFA}"/>
          </ac:grpSpMkLst>
        </pc:grpChg>
        <pc:grpChg chg="add mod">
          <ac:chgData name="James Paine" userId="3bcf2a5e6b98cc58" providerId="LiveId" clId="{92D4749A-C67B-41F1-9548-13990AFAECBE}" dt="2020-06-04T13:57:44.420" v="394" actId="164"/>
          <ac:grpSpMkLst>
            <pc:docMk/>
            <pc:sldMk cId="2514014168" sldId="616"/>
            <ac:grpSpMk id="12" creationId="{91C792E5-F93A-4577-9B4F-B75820ADAF66}"/>
          </ac:grpSpMkLst>
        </pc:grpChg>
        <pc:grpChg chg="add mod">
          <ac:chgData name="James Paine" userId="3bcf2a5e6b98cc58" providerId="LiveId" clId="{92D4749A-C67B-41F1-9548-13990AFAECBE}" dt="2020-06-04T13:58:40.323" v="418" actId="1076"/>
          <ac:grpSpMkLst>
            <pc:docMk/>
            <pc:sldMk cId="2514014168" sldId="616"/>
            <ac:grpSpMk id="18" creationId="{9E1CC604-8E48-4D2F-BCB8-61DD84C91769}"/>
          </ac:grpSpMkLst>
        </pc:grpChg>
        <pc:grpChg chg="add mod">
          <ac:chgData name="James Paine" userId="3bcf2a5e6b98cc58" providerId="LiveId" clId="{92D4749A-C67B-41F1-9548-13990AFAECBE}" dt="2020-06-04T13:58:42.883" v="419" actId="1076"/>
          <ac:grpSpMkLst>
            <pc:docMk/>
            <pc:sldMk cId="2514014168" sldId="616"/>
            <ac:grpSpMk id="28" creationId="{86603671-B18F-4B28-A334-E2E7E2752CB4}"/>
          </ac:grpSpMkLst>
        </pc:grpChg>
        <pc:grpChg chg="mod">
          <ac:chgData name="James Paine" userId="3bcf2a5e6b98cc58" providerId="LiveId" clId="{92D4749A-C67B-41F1-9548-13990AFAECBE}" dt="2020-06-04T13:57:48.983" v="398"/>
          <ac:grpSpMkLst>
            <pc:docMk/>
            <pc:sldMk cId="2514014168" sldId="616"/>
            <ac:grpSpMk id="30" creationId="{05E754A3-CBBC-41FD-9B86-F94CBC090F45}"/>
          </ac:grpSpMkLst>
        </pc:grpChg>
        <pc:grpChg chg="add mod">
          <ac:chgData name="James Paine" userId="3bcf2a5e6b98cc58" providerId="LiveId" clId="{92D4749A-C67B-41F1-9548-13990AFAECBE}" dt="2020-06-04T13:57:54.356" v="401" actId="1076"/>
          <ac:grpSpMkLst>
            <pc:docMk/>
            <pc:sldMk cId="2514014168" sldId="616"/>
            <ac:grpSpMk id="33" creationId="{FC35FB13-DF39-4110-86CC-C64844339CEF}"/>
          </ac:grpSpMkLst>
        </pc:grpChg>
        <pc:grpChg chg="mod">
          <ac:chgData name="James Paine" userId="3bcf2a5e6b98cc58" providerId="LiveId" clId="{92D4749A-C67B-41F1-9548-13990AFAECBE}" dt="2020-06-04T13:57:51.837" v="400"/>
          <ac:grpSpMkLst>
            <pc:docMk/>
            <pc:sldMk cId="2514014168" sldId="616"/>
            <ac:grpSpMk id="35" creationId="{1ECDD3AE-5AC0-4D2F-BF03-77553618426F}"/>
          </ac:grpSpMkLst>
        </pc:grpChg>
        <pc:grpChg chg="add mod">
          <ac:chgData name="James Paine" userId="3bcf2a5e6b98cc58" providerId="LiveId" clId="{92D4749A-C67B-41F1-9548-13990AFAECBE}" dt="2020-06-04T13:58:11.490" v="406" actId="1076"/>
          <ac:grpSpMkLst>
            <pc:docMk/>
            <pc:sldMk cId="2514014168" sldId="616"/>
            <ac:grpSpMk id="38" creationId="{2CAA11F3-812B-46DD-92E5-6048718646AC}"/>
          </ac:grpSpMkLst>
        </pc:grpChg>
        <pc:grpChg chg="mod">
          <ac:chgData name="James Paine" userId="3bcf2a5e6b98cc58" providerId="LiveId" clId="{92D4749A-C67B-41F1-9548-13990AFAECBE}" dt="2020-06-04T13:58:06.262" v="404"/>
          <ac:grpSpMkLst>
            <pc:docMk/>
            <pc:sldMk cId="2514014168" sldId="616"/>
            <ac:grpSpMk id="40" creationId="{F63EA85B-9D6F-43DE-A884-F20A1D372E72}"/>
          </ac:grpSpMkLst>
        </pc:grpChg>
        <pc:grpChg chg="add del mod">
          <ac:chgData name="James Paine" userId="3bcf2a5e6b98cc58" providerId="LiveId" clId="{92D4749A-C67B-41F1-9548-13990AFAECBE}" dt="2020-06-04T13:58:14.005" v="408"/>
          <ac:grpSpMkLst>
            <pc:docMk/>
            <pc:sldMk cId="2514014168" sldId="616"/>
            <ac:grpSpMk id="43" creationId="{32580A33-9ED1-42C5-978F-FA9A6B0FAA1F}"/>
          </ac:grpSpMkLst>
        </pc:grpChg>
        <pc:grpChg chg="mod">
          <ac:chgData name="James Paine" userId="3bcf2a5e6b98cc58" providerId="LiveId" clId="{92D4749A-C67B-41F1-9548-13990AFAECBE}" dt="2020-06-04T13:58:12.459" v="407"/>
          <ac:grpSpMkLst>
            <pc:docMk/>
            <pc:sldMk cId="2514014168" sldId="616"/>
            <ac:grpSpMk id="45" creationId="{0E9C2BBC-26DA-465E-ACAF-E2C8C3D844EA}"/>
          </ac:grpSpMkLst>
        </pc:grpChg>
        <pc:grpChg chg="add del mod">
          <ac:chgData name="James Paine" userId="3bcf2a5e6b98cc58" providerId="LiveId" clId="{92D4749A-C67B-41F1-9548-13990AFAECBE}" dt="2020-06-04T13:58:19.150" v="410"/>
          <ac:grpSpMkLst>
            <pc:docMk/>
            <pc:sldMk cId="2514014168" sldId="616"/>
            <ac:grpSpMk id="48" creationId="{3899A5A8-7155-4FF7-A700-124F0A707F9B}"/>
          </ac:grpSpMkLst>
        </pc:grpChg>
        <pc:grpChg chg="mod">
          <ac:chgData name="James Paine" userId="3bcf2a5e6b98cc58" providerId="LiveId" clId="{92D4749A-C67B-41F1-9548-13990AFAECBE}" dt="2020-06-04T13:58:16.416" v="409"/>
          <ac:grpSpMkLst>
            <pc:docMk/>
            <pc:sldMk cId="2514014168" sldId="616"/>
            <ac:grpSpMk id="50" creationId="{251A445A-3B38-4824-B224-C0664198E511}"/>
          </ac:grpSpMkLst>
        </pc:grpChg>
        <pc:grpChg chg="add mod">
          <ac:chgData name="James Paine" userId="3bcf2a5e6b98cc58" providerId="LiveId" clId="{92D4749A-C67B-41F1-9548-13990AFAECBE}" dt="2020-06-04T13:58:24.827" v="412" actId="1076"/>
          <ac:grpSpMkLst>
            <pc:docMk/>
            <pc:sldMk cId="2514014168" sldId="616"/>
            <ac:grpSpMk id="53" creationId="{A39D9B1B-2605-4F37-80D4-C3516B941B07}"/>
          </ac:grpSpMkLst>
        </pc:grpChg>
        <pc:grpChg chg="mod">
          <ac:chgData name="James Paine" userId="3bcf2a5e6b98cc58" providerId="LiveId" clId="{92D4749A-C67B-41F1-9548-13990AFAECBE}" dt="2020-06-04T13:58:20.530" v="411"/>
          <ac:grpSpMkLst>
            <pc:docMk/>
            <pc:sldMk cId="2514014168" sldId="616"/>
            <ac:grpSpMk id="55" creationId="{4B43BAF0-3A96-4C30-995F-EF3047233B61}"/>
          </ac:grpSpMkLst>
        </pc:grpChg>
        <pc:grpChg chg="add mod">
          <ac:chgData name="James Paine" userId="3bcf2a5e6b98cc58" providerId="LiveId" clId="{92D4749A-C67B-41F1-9548-13990AFAECBE}" dt="2020-06-04T13:58:35.546" v="416" actId="1076"/>
          <ac:grpSpMkLst>
            <pc:docMk/>
            <pc:sldMk cId="2514014168" sldId="616"/>
            <ac:grpSpMk id="58" creationId="{5B999616-5C61-4E5A-BA81-13F3CE64CE5C}"/>
          </ac:grpSpMkLst>
        </pc:grpChg>
        <pc:grpChg chg="mod">
          <ac:chgData name="James Paine" userId="3bcf2a5e6b98cc58" providerId="LiveId" clId="{92D4749A-C67B-41F1-9548-13990AFAECBE}" dt="2020-06-04T13:58:32.222" v="415"/>
          <ac:grpSpMkLst>
            <pc:docMk/>
            <pc:sldMk cId="2514014168" sldId="616"/>
            <ac:grpSpMk id="60" creationId="{466AD4BF-D155-4B60-9BF1-680C7C01AA00}"/>
          </ac:grpSpMkLst>
        </pc:grpChg>
        <pc:grpChg chg="add del mod">
          <ac:chgData name="James Paine" userId="3bcf2a5e6b98cc58" providerId="LiveId" clId="{92D4749A-C67B-41F1-9548-13990AFAECBE}" dt="2020-06-04T13:59:13.078" v="425" actId="478"/>
          <ac:grpSpMkLst>
            <pc:docMk/>
            <pc:sldMk cId="2514014168" sldId="616"/>
            <ac:grpSpMk id="65" creationId="{5FF1ECD0-7E98-4D2D-A87B-13912A1BB6DA}"/>
          </ac:grpSpMkLst>
        </pc:grpChg>
        <pc:grpChg chg="del mod">
          <ac:chgData name="James Paine" userId="3bcf2a5e6b98cc58" providerId="LiveId" clId="{92D4749A-C67B-41F1-9548-13990AFAECBE}" dt="2020-06-04T13:59:11.191" v="424" actId="478"/>
          <ac:grpSpMkLst>
            <pc:docMk/>
            <pc:sldMk cId="2514014168" sldId="616"/>
            <ac:grpSpMk id="67" creationId="{209CBB9E-5E81-45F6-BDF5-CAAC9977BE6E}"/>
          </ac:grpSpMkLst>
        </pc:grpChg>
        <pc:picChg chg="mod">
          <ac:chgData name="James Paine" userId="3bcf2a5e6b98cc58" providerId="LiveId" clId="{92D4749A-C67B-41F1-9548-13990AFAECBE}" dt="2020-06-04T13:48:14.222" v="162" actId="164"/>
          <ac:picMkLst>
            <pc:docMk/>
            <pc:sldMk cId="2514014168" sldId="616"/>
            <ac:picMk id="6" creationId="{1EFF85AC-6469-4320-ADF0-C4B7B8258E41}"/>
          </ac:picMkLst>
        </pc:picChg>
        <pc:picChg chg="del">
          <ac:chgData name="James Paine" userId="3bcf2a5e6b98cc58" providerId="LiveId" clId="{92D4749A-C67B-41F1-9548-13990AFAECBE}" dt="2020-06-04T13:53:53.086" v="295" actId="478"/>
          <ac:picMkLst>
            <pc:docMk/>
            <pc:sldMk cId="2514014168" sldId="616"/>
            <ac:picMk id="96" creationId="{EB7FCB82-5B1C-4514-B326-C70CF85FD29B}"/>
          </ac:picMkLst>
        </pc:picChg>
        <pc:picChg chg="del mod">
          <ac:chgData name="James Paine" userId="3bcf2a5e6b98cc58" providerId="LiveId" clId="{92D4749A-C67B-41F1-9548-13990AFAECBE}" dt="2020-06-04T13:53:48.500" v="294" actId="478"/>
          <ac:picMkLst>
            <pc:docMk/>
            <pc:sldMk cId="2514014168" sldId="616"/>
            <ac:picMk id="97" creationId="{80C1E746-FBE4-4B78-8190-30C4DFDC126F}"/>
          </ac:picMkLst>
        </pc:picChg>
        <pc:picChg chg="del mod">
          <ac:chgData name="James Paine" userId="3bcf2a5e6b98cc58" providerId="LiveId" clId="{92D4749A-C67B-41F1-9548-13990AFAECBE}" dt="2020-06-04T13:53:43.931" v="290" actId="478"/>
          <ac:picMkLst>
            <pc:docMk/>
            <pc:sldMk cId="2514014168" sldId="616"/>
            <ac:picMk id="98" creationId="{47ECD345-2DF3-4CA4-8302-44A7CE279352}"/>
          </ac:picMkLst>
        </pc:picChg>
        <pc:picChg chg="del mod">
          <ac:chgData name="James Paine" userId="3bcf2a5e6b98cc58" providerId="LiveId" clId="{92D4749A-C67B-41F1-9548-13990AFAECBE}" dt="2020-06-04T13:53:45.107" v="291" actId="478"/>
          <ac:picMkLst>
            <pc:docMk/>
            <pc:sldMk cId="2514014168" sldId="616"/>
            <ac:picMk id="99" creationId="{BCE82510-E521-4413-A514-ABBB1944F167}"/>
          </ac:picMkLst>
        </pc:picChg>
        <pc:picChg chg="del mod">
          <ac:chgData name="James Paine" userId="3bcf2a5e6b98cc58" providerId="LiveId" clId="{92D4749A-C67B-41F1-9548-13990AFAECBE}" dt="2020-06-04T13:55:56.141" v="355" actId="478"/>
          <ac:picMkLst>
            <pc:docMk/>
            <pc:sldMk cId="2514014168" sldId="616"/>
            <ac:picMk id="100" creationId="{79D71517-19EE-4657-8BA8-31430F40B078}"/>
          </ac:picMkLst>
        </pc:picChg>
        <pc:cxnChg chg="add mod">
          <ac:chgData name="James Paine" userId="3bcf2a5e6b98cc58" providerId="LiveId" clId="{92D4749A-C67B-41F1-9548-13990AFAECBE}" dt="2020-06-04T13:57:29.595" v="392" actId="108"/>
          <ac:cxnSpMkLst>
            <pc:docMk/>
            <pc:sldMk cId="2514014168" sldId="616"/>
            <ac:cxnSpMk id="11" creationId="{27A34BCB-F365-4D46-ABF2-84F05E063623}"/>
          </ac:cxnSpMkLst>
        </pc:cxnChg>
        <pc:cxnChg chg="add del mod">
          <ac:chgData name="James Paine" userId="3bcf2a5e6b98cc58" providerId="LiveId" clId="{92D4749A-C67B-41F1-9548-13990AFAECBE}" dt="2020-06-04T13:59:07.264" v="422" actId="11529"/>
          <ac:cxnSpMkLst>
            <pc:docMk/>
            <pc:sldMk cId="2514014168" sldId="616"/>
            <ac:cxnSpMk id="23" creationId="{21FBBEA4-A1D1-4B67-85E3-E635C50E127C}"/>
          </ac:cxnSpMkLst>
        </pc:cxnChg>
        <pc:cxnChg chg="add mod">
          <ac:chgData name="James Paine" userId="3bcf2a5e6b98cc58" providerId="LiveId" clId="{92D4749A-C67B-41F1-9548-13990AFAECBE}" dt="2020-06-04T13:57:29.595" v="392" actId="108"/>
          <ac:cxnSpMkLst>
            <pc:docMk/>
            <pc:sldMk cId="2514014168" sldId="616"/>
            <ac:cxnSpMk id="25" creationId="{DCD0F427-7B4C-4BB0-846B-6233B6FBFFC3}"/>
          </ac:cxnSpMkLst>
        </pc:cxnChg>
        <pc:cxnChg chg="del topLvl">
          <ac:chgData name="James Paine" userId="3bcf2a5e6b98cc58" providerId="LiveId" clId="{92D4749A-C67B-41F1-9548-13990AFAECBE}" dt="2020-06-04T13:59:13.078" v="425" actId="478"/>
          <ac:cxnSpMkLst>
            <pc:docMk/>
            <pc:sldMk cId="2514014168" sldId="616"/>
            <ac:cxnSpMk id="68" creationId="{315FC2F9-B681-4270-88D4-99F40E82E28B}"/>
          </ac:cxnSpMkLst>
        </pc:cxnChg>
        <pc:cxnChg chg="del">
          <ac:chgData name="James Paine" userId="3bcf2a5e6b98cc58" providerId="LiveId" clId="{92D4749A-C67B-41F1-9548-13990AFAECBE}" dt="2020-06-04T13:59:11.191" v="424" actId="478"/>
          <ac:cxnSpMkLst>
            <pc:docMk/>
            <pc:sldMk cId="2514014168" sldId="616"/>
            <ac:cxnSpMk id="69" creationId="{655E9B95-98FD-4E11-BB5B-9AA5EE9A0D39}"/>
          </ac:cxnSpMkLst>
        </pc:cxnChg>
      </pc:sldChg>
      <pc:sldChg chg="addSp delSp modSp add modAnim">
        <pc:chgData name="James Paine" userId="3bcf2a5e6b98cc58" providerId="LiveId" clId="{92D4749A-C67B-41F1-9548-13990AFAECBE}" dt="2020-06-04T15:04:35.287" v="1561"/>
        <pc:sldMkLst>
          <pc:docMk/>
          <pc:sldMk cId="2703401311" sldId="617"/>
        </pc:sldMkLst>
        <pc:spChg chg="del mod">
          <ac:chgData name="James Paine" userId="3bcf2a5e6b98cc58" providerId="LiveId" clId="{92D4749A-C67B-41F1-9548-13990AFAECBE}" dt="2020-06-04T15:04:32.785" v="1559" actId="478"/>
          <ac:spMkLst>
            <pc:docMk/>
            <pc:sldMk cId="2703401311" sldId="617"/>
            <ac:spMk id="2" creationId="{9F9C06FB-34EF-3A48-BD24-E90EDD3D46EC}"/>
          </ac:spMkLst>
        </pc:spChg>
        <pc:spChg chg="add del mod">
          <ac:chgData name="James Paine" userId="3bcf2a5e6b98cc58" providerId="LiveId" clId="{92D4749A-C67B-41F1-9548-13990AFAECBE}" dt="2020-06-04T14:04:51.627" v="554" actId="478"/>
          <ac:spMkLst>
            <pc:docMk/>
            <pc:sldMk cId="2703401311" sldId="617"/>
            <ac:spMk id="9" creationId="{066C76A6-0364-4E22-B6A6-6C05F535260B}"/>
          </ac:spMkLst>
        </pc:spChg>
        <pc:spChg chg="add del mod">
          <ac:chgData name="James Paine" userId="3bcf2a5e6b98cc58" providerId="LiveId" clId="{92D4749A-C67B-41F1-9548-13990AFAECBE}" dt="2020-06-04T15:04:34.988" v="1560" actId="478"/>
          <ac:spMkLst>
            <pc:docMk/>
            <pc:sldMk cId="2703401311" sldId="617"/>
            <ac:spMk id="20" creationId="{8F359351-1D25-4121-BFC9-14DEE10FD4F7}"/>
          </ac:spMkLst>
        </pc:spChg>
        <pc:spChg chg="add mod">
          <ac:chgData name="James Paine" userId="3bcf2a5e6b98cc58" providerId="LiveId" clId="{92D4749A-C67B-41F1-9548-13990AFAECBE}" dt="2020-06-04T14:06:33.124" v="689" actId="1076"/>
          <ac:spMkLst>
            <pc:docMk/>
            <pc:sldMk cId="2703401311" sldId="617"/>
            <ac:spMk id="45" creationId="{23B1AC0B-6DA1-4377-9D3A-C2321C20C1D1}"/>
          </ac:spMkLst>
        </pc:spChg>
        <pc:spChg chg="add">
          <ac:chgData name="James Paine" userId="3bcf2a5e6b98cc58" providerId="LiveId" clId="{92D4749A-C67B-41F1-9548-13990AFAECBE}" dt="2020-06-04T15:04:35.287" v="1561"/>
          <ac:spMkLst>
            <pc:docMk/>
            <pc:sldMk cId="2703401311" sldId="617"/>
            <ac:spMk id="49" creationId="{6F6C1346-C46F-4EFB-9F53-D6CDDBA7B3F6}"/>
          </ac:spMkLst>
        </pc:spChg>
        <pc:grpChg chg="del">
          <ac:chgData name="James Paine" userId="3bcf2a5e6b98cc58" providerId="LiveId" clId="{92D4749A-C67B-41F1-9548-13990AFAECBE}" dt="2020-06-04T14:02:28.346" v="453" actId="478"/>
          <ac:grpSpMkLst>
            <pc:docMk/>
            <pc:sldMk cId="2703401311" sldId="617"/>
            <ac:grpSpMk id="3" creationId="{04F1C2D2-8315-4626-BAF5-87A7E32E37C0}"/>
          </ac:grpSpMkLst>
        </pc:grpChg>
      </pc:sldChg>
      <pc:sldChg chg="addSp delSp modSp add modAnim">
        <pc:chgData name="James Paine" userId="3bcf2a5e6b98cc58" providerId="LiveId" clId="{92D4749A-C67B-41F1-9548-13990AFAECBE}" dt="2020-06-04T15:12:15.488" v="1655"/>
        <pc:sldMkLst>
          <pc:docMk/>
          <pc:sldMk cId="2842349174" sldId="618"/>
        </pc:sldMkLst>
        <pc:spChg chg="add del mod">
          <ac:chgData name="James Paine" userId="3bcf2a5e6b98cc58" providerId="LiveId" clId="{92D4749A-C67B-41F1-9548-13990AFAECBE}" dt="2020-06-04T14:07:28.796" v="706" actId="478"/>
          <ac:spMkLst>
            <pc:docMk/>
            <pc:sldMk cId="2842349174" sldId="618"/>
            <ac:spMk id="5" creationId="{36EB22CB-29DE-4854-A7C6-5F0D1FD194EB}"/>
          </ac:spMkLst>
        </pc:spChg>
        <pc:spChg chg="del">
          <ac:chgData name="James Paine" userId="3bcf2a5e6b98cc58" providerId="LiveId" clId="{92D4749A-C67B-41F1-9548-13990AFAECBE}" dt="2020-06-04T14:07:26.301" v="705" actId="478"/>
          <ac:spMkLst>
            <pc:docMk/>
            <pc:sldMk cId="2842349174" sldId="618"/>
            <ac:spMk id="6" creationId="{94F171D6-275D-4005-BA6C-39730F6C7095}"/>
          </ac:spMkLst>
        </pc:spChg>
        <pc:spChg chg="add del">
          <ac:chgData name="James Paine" userId="3bcf2a5e6b98cc58" providerId="LiveId" clId="{92D4749A-C67B-41F1-9548-13990AFAECBE}" dt="2020-06-04T15:09:46.456" v="1622"/>
          <ac:spMkLst>
            <pc:docMk/>
            <pc:sldMk cId="2842349174" sldId="618"/>
            <ac:spMk id="8" creationId="{FE7FA41F-7A91-4DB6-B3A4-D4C39FA59B4B}"/>
          </ac:spMkLst>
        </pc:spChg>
        <pc:spChg chg="del">
          <ac:chgData name="James Paine" userId="3bcf2a5e6b98cc58" providerId="LiveId" clId="{92D4749A-C67B-41F1-9548-13990AFAECBE}" dt="2020-06-04T14:07:26.301" v="705" actId="478"/>
          <ac:spMkLst>
            <pc:docMk/>
            <pc:sldMk cId="2842349174" sldId="618"/>
            <ac:spMk id="12" creationId="{620C9B99-B7FA-4E76-977D-7C8A1C166CE0}"/>
          </ac:spMkLst>
        </pc:spChg>
        <pc:spChg chg="add mod">
          <ac:chgData name="James Paine" userId="3bcf2a5e6b98cc58" providerId="LiveId" clId="{92D4749A-C67B-41F1-9548-13990AFAECBE}" dt="2020-06-04T14:09:14.682" v="743" actId="1076"/>
          <ac:spMkLst>
            <pc:docMk/>
            <pc:sldMk cId="2842349174" sldId="618"/>
            <ac:spMk id="14" creationId="{1EE78AE1-DC0C-48B7-A7FA-B443C8FCE279}"/>
          </ac:spMkLst>
        </pc:spChg>
        <pc:spChg chg="add mod">
          <ac:chgData name="James Paine" userId="3bcf2a5e6b98cc58" providerId="LiveId" clId="{92D4749A-C67B-41F1-9548-13990AFAECBE}" dt="2020-06-04T15:09:56.769" v="1627" actId="6549"/>
          <ac:spMkLst>
            <pc:docMk/>
            <pc:sldMk cId="2842349174" sldId="618"/>
            <ac:spMk id="15" creationId="{57741400-6586-403A-BE3F-CD6F729F0FF2}"/>
          </ac:spMkLst>
        </pc:spChg>
        <pc:spChg chg="add mod">
          <ac:chgData name="James Paine" userId="3bcf2a5e6b98cc58" providerId="LiveId" clId="{92D4749A-C67B-41F1-9548-13990AFAECBE}" dt="2020-06-04T15:10:03.220" v="1628" actId="1076"/>
          <ac:spMkLst>
            <pc:docMk/>
            <pc:sldMk cId="2842349174" sldId="618"/>
            <ac:spMk id="16" creationId="{B7CCA898-EFBE-4935-8A76-BB07782B3584}"/>
          </ac:spMkLst>
        </pc:spChg>
        <pc:grpChg chg="add del mod">
          <ac:chgData name="James Paine" userId="3bcf2a5e6b98cc58" providerId="LiveId" clId="{92D4749A-C67B-41F1-9548-13990AFAECBE}" dt="2020-06-04T14:30:02.638" v="801" actId="165"/>
          <ac:grpSpMkLst>
            <pc:docMk/>
            <pc:sldMk cId="2842349174" sldId="618"/>
            <ac:grpSpMk id="7" creationId="{C970B6D2-7F41-4E1F-AC50-23170DFFF1D4}"/>
          </ac:grpSpMkLst>
        </pc:grpChg>
        <pc:picChg chg="mod topLvl">
          <ac:chgData name="James Paine" userId="3bcf2a5e6b98cc58" providerId="LiveId" clId="{92D4749A-C67B-41F1-9548-13990AFAECBE}" dt="2020-06-04T14:30:02.638" v="801" actId="165"/>
          <ac:picMkLst>
            <pc:docMk/>
            <pc:sldMk cId="2842349174" sldId="618"/>
            <ac:picMk id="9" creationId="{901EB7F0-B5F7-4DF9-A377-A9AA1F9AF8D5}"/>
          </ac:picMkLst>
        </pc:picChg>
        <pc:picChg chg="add mod topLvl">
          <ac:chgData name="James Paine" userId="3bcf2a5e6b98cc58" providerId="LiveId" clId="{92D4749A-C67B-41F1-9548-13990AFAECBE}" dt="2020-06-04T14:30:02.638" v="801" actId="165"/>
          <ac:picMkLst>
            <pc:docMk/>
            <pc:sldMk cId="2842349174" sldId="618"/>
            <ac:picMk id="10" creationId="{AFF5E5DE-9342-47FB-A126-5367120DE22C}"/>
          </ac:picMkLst>
        </pc:picChg>
        <pc:picChg chg="mod topLvl">
          <ac:chgData name="James Paine" userId="3bcf2a5e6b98cc58" providerId="LiveId" clId="{92D4749A-C67B-41F1-9548-13990AFAECBE}" dt="2020-06-04T14:30:02.638" v="801" actId="165"/>
          <ac:picMkLst>
            <pc:docMk/>
            <pc:sldMk cId="2842349174" sldId="618"/>
            <ac:picMk id="11" creationId="{527406D2-1AA2-45D5-9F21-1B93E4C3DBD2}"/>
          </ac:picMkLst>
        </pc:picChg>
        <pc:picChg chg="add mod topLvl">
          <ac:chgData name="James Paine" userId="3bcf2a5e6b98cc58" providerId="LiveId" clId="{92D4749A-C67B-41F1-9548-13990AFAECBE}" dt="2020-06-04T15:06:26.710" v="1577" actId="1076"/>
          <ac:picMkLst>
            <pc:docMk/>
            <pc:sldMk cId="2842349174" sldId="618"/>
            <ac:picMk id="13" creationId="{7F508D78-C090-4DCC-955D-F354906B4ACE}"/>
          </ac:picMkLst>
        </pc:picChg>
      </pc:sldChg>
      <pc:sldChg chg="addSp delSp modSp add delAnim modAnim">
        <pc:chgData name="James Paine" userId="3bcf2a5e6b98cc58" providerId="LiveId" clId="{92D4749A-C67B-41F1-9548-13990AFAECBE}" dt="2020-06-04T14:43:09.189" v="1181" actId="114"/>
        <pc:sldMkLst>
          <pc:docMk/>
          <pc:sldMk cId="2682411660" sldId="619"/>
        </pc:sldMkLst>
        <pc:spChg chg="mod">
          <ac:chgData name="James Paine" userId="3bcf2a5e6b98cc58" providerId="LiveId" clId="{92D4749A-C67B-41F1-9548-13990AFAECBE}" dt="2020-06-04T14:43:09.189" v="1181" actId="114"/>
          <ac:spMkLst>
            <pc:docMk/>
            <pc:sldMk cId="2682411660" sldId="619"/>
            <ac:spMk id="2" creationId="{9F9C06FB-34EF-3A48-BD24-E90EDD3D46EC}"/>
          </ac:spMkLst>
        </pc:spChg>
        <pc:spChg chg="mod">
          <ac:chgData name="James Paine" userId="3bcf2a5e6b98cc58" providerId="LiveId" clId="{92D4749A-C67B-41F1-9548-13990AFAECBE}" dt="2020-06-04T14:41:16.148" v="1097" actId="1076"/>
          <ac:spMkLst>
            <pc:docMk/>
            <pc:sldMk cId="2682411660" sldId="619"/>
            <ac:spMk id="4" creationId="{7145F3D9-9346-9740-BF24-DE425CD606CC}"/>
          </ac:spMkLst>
        </pc:spChg>
        <pc:spChg chg="add mod">
          <ac:chgData name="James Paine" userId="3bcf2a5e6b98cc58" providerId="LiveId" clId="{92D4749A-C67B-41F1-9548-13990AFAECBE}" dt="2020-06-04T14:41:42.874" v="1111" actId="12788"/>
          <ac:spMkLst>
            <pc:docMk/>
            <pc:sldMk cId="2682411660" sldId="619"/>
            <ac:spMk id="12" creationId="{46BF339B-CA26-4335-942E-F93B112340C5}"/>
          </ac:spMkLst>
        </pc:spChg>
        <pc:spChg chg="del">
          <ac:chgData name="James Paine" userId="3bcf2a5e6b98cc58" providerId="LiveId" clId="{92D4749A-C67B-41F1-9548-13990AFAECBE}" dt="2020-06-04T14:32:12.971" v="813" actId="478"/>
          <ac:spMkLst>
            <pc:docMk/>
            <pc:sldMk cId="2682411660" sldId="619"/>
            <ac:spMk id="13" creationId="{AB5BEB1E-4408-435A-B31C-720576656766}"/>
          </ac:spMkLst>
        </pc:spChg>
        <pc:spChg chg="del">
          <ac:chgData name="James Paine" userId="3bcf2a5e6b98cc58" providerId="LiveId" clId="{92D4749A-C67B-41F1-9548-13990AFAECBE}" dt="2020-06-04T14:32:12.971" v="813" actId="478"/>
          <ac:spMkLst>
            <pc:docMk/>
            <pc:sldMk cId="2682411660" sldId="619"/>
            <ac:spMk id="14" creationId="{36DB336D-422D-4A15-8CD8-9037DCEB03FA}"/>
          </ac:spMkLst>
        </pc:spChg>
        <pc:spChg chg="mod">
          <ac:chgData name="James Paine" userId="3bcf2a5e6b98cc58" providerId="LiveId" clId="{92D4749A-C67B-41F1-9548-13990AFAECBE}" dt="2020-06-04T14:33:26.388" v="973" actId="14100"/>
          <ac:spMkLst>
            <pc:docMk/>
            <pc:sldMk cId="2682411660" sldId="619"/>
            <ac:spMk id="15" creationId="{A8C14621-4B68-4AB8-ADB0-339D0BC2C6EF}"/>
          </ac:spMkLst>
        </pc:spChg>
        <pc:spChg chg="add ord">
          <ac:chgData name="James Paine" userId="3bcf2a5e6b98cc58" providerId="LiveId" clId="{92D4749A-C67B-41F1-9548-13990AFAECBE}" dt="2020-06-04T14:34:40.515" v="1079" actId="167"/>
          <ac:spMkLst>
            <pc:docMk/>
            <pc:sldMk cId="2682411660" sldId="619"/>
            <ac:spMk id="16" creationId="{7EF8D140-FE38-4329-B905-8FA8C614C4AD}"/>
          </ac:spMkLst>
        </pc:spChg>
        <pc:spChg chg="mod">
          <ac:chgData name="James Paine" userId="3bcf2a5e6b98cc58" providerId="LiveId" clId="{92D4749A-C67B-41F1-9548-13990AFAECBE}" dt="2020-06-04T14:42:23.895" v="1142" actId="1036"/>
          <ac:spMkLst>
            <pc:docMk/>
            <pc:sldMk cId="2682411660" sldId="619"/>
            <ac:spMk id="18" creationId="{86C39F5F-B873-4647-8E55-440F952BC00A}"/>
          </ac:spMkLst>
        </pc:spChg>
        <pc:spChg chg="del">
          <ac:chgData name="James Paine" userId="3bcf2a5e6b98cc58" providerId="LiveId" clId="{92D4749A-C67B-41F1-9548-13990AFAECBE}" dt="2020-06-04T14:32:18.959" v="814" actId="478"/>
          <ac:spMkLst>
            <pc:docMk/>
            <pc:sldMk cId="2682411660" sldId="619"/>
            <ac:spMk id="22" creationId="{1FA768D9-E5EC-4038-BF35-95AD01623B14}"/>
          </ac:spMkLst>
        </pc:spChg>
        <pc:spChg chg="del">
          <ac:chgData name="James Paine" userId="3bcf2a5e6b98cc58" providerId="LiveId" clId="{92D4749A-C67B-41F1-9548-13990AFAECBE}" dt="2020-06-04T14:32:18.959" v="814" actId="478"/>
          <ac:spMkLst>
            <pc:docMk/>
            <pc:sldMk cId="2682411660" sldId="619"/>
            <ac:spMk id="23" creationId="{CB90615E-C721-4C8F-98DF-6AC25A44EEFC}"/>
          </ac:spMkLst>
        </pc:spChg>
        <pc:spChg chg="add mod">
          <ac:chgData name="James Paine" userId="3bcf2a5e6b98cc58" providerId="LiveId" clId="{92D4749A-C67B-41F1-9548-13990AFAECBE}" dt="2020-06-04T14:41:18.831" v="1098" actId="164"/>
          <ac:spMkLst>
            <pc:docMk/>
            <pc:sldMk cId="2682411660" sldId="619"/>
            <ac:spMk id="29" creationId="{86563168-43E7-4F15-BDC9-B2DB921D625E}"/>
          </ac:spMkLst>
        </pc:spChg>
        <pc:spChg chg="add mod">
          <ac:chgData name="James Paine" userId="3bcf2a5e6b98cc58" providerId="LiveId" clId="{92D4749A-C67B-41F1-9548-13990AFAECBE}" dt="2020-06-04T14:42:23.895" v="1142" actId="1036"/>
          <ac:spMkLst>
            <pc:docMk/>
            <pc:sldMk cId="2682411660" sldId="619"/>
            <ac:spMk id="31" creationId="{9AA15945-6A9D-443D-A0DC-9339DF133D8C}"/>
          </ac:spMkLst>
        </pc:spChg>
        <pc:grpChg chg="add del mod">
          <ac:chgData name="James Paine" userId="3bcf2a5e6b98cc58" providerId="LiveId" clId="{92D4749A-C67B-41F1-9548-13990AFAECBE}" dt="2020-06-04T14:41:25.595" v="1100" actId="478"/>
          <ac:grpSpMkLst>
            <pc:docMk/>
            <pc:sldMk cId="2682411660" sldId="619"/>
            <ac:grpSpMk id="6" creationId="{5758D775-6075-45E2-9875-908E21B63DD3}"/>
          </ac:grpSpMkLst>
        </pc:grpChg>
        <pc:grpChg chg="add del">
          <ac:chgData name="James Paine" userId="3bcf2a5e6b98cc58" providerId="LiveId" clId="{92D4749A-C67B-41F1-9548-13990AFAECBE}" dt="2020-06-04T14:40:52.440" v="1090"/>
          <ac:grpSpMkLst>
            <pc:docMk/>
            <pc:sldMk cId="2682411660" sldId="619"/>
            <ac:grpSpMk id="19" creationId="{B7DCF1FB-3979-4FB5-B01A-D06B0CBBB6E5}"/>
          </ac:grpSpMkLst>
        </pc:grpChg>
        <pc:grpChg chg="add mod">
          <ac:chgData name="James Paine" userId="3bcf2a5e6b98cc58" providerId="LiveId" clId="{92D4749A-C67B-41F1-9548-13990AFAECBE}" dt="2020-06-04T14:41:18.831" v="1098" actId="164"/>
          <ac:grpSpMkLst>
            <pc:docMk/>
            <pc:sldMk cId="2682411660" sldId="619"/>
            <ac:grpSpMk id="26" creationId="{6471D783-CEA1-42C3-B52C-DF347D01D3B3}"/>
          </ac:grpSpMkLst>
        </pc:grpChg>
        <pc:picChg chg="add mod">
          <ac:chgData name="James Paine" userId="3bcf2a5e6b98cc58" providerId="LiveId" clId="{92D4749A-C67B-41F1-9548-13990AFAECBE}" dt="2020-06-04T14:42:40.674" v="1161" actId="1038"/>
          <ac:picMkLst>
            <pc:docMk/>
            <pc:sldMk cId="2682411660" sldId="619"/>
            <ac:picMk id="5" creationId="{50BDF288-1CA6-4B42-8DD3-A2162FEE1264}"/>
          </ac:picMkLst>
        </pc:picChg>
        <pc:picChg chg="add mod">
          <ac:chgData name="James Paine" userId="3bcf2a5e6b98cc58" providerId="LiveId" clId="{92D4749A-C67B-41F1-9548-13990AFAECBE}" dt="2020-06-04T14:42:43.598" v="1164" actId="1037"/>
          <ac:picMkLst>
            <pc:docMk/>
            <pc:sldMk cId="2682411660" sldId="619"/>
            <ac:picMk id="7" creationId="{94930D9A-3A1F-4028-88C9-1976A59A069A}"/>
          </ac:picMkLst>
        </pc:picChg>
        <pc:picChg chg="add mod">
          <ac:chgData name="James Paine" userId="3bcf2a5e6b98cc58" providerId="LiveId" clId="{92D4749A-C67B-41F1-9548-13990AFAECBE}" dt="2020-06-04T14:41:44.191" v="1112" actId="12788"/>
          <ac:picMkLst>
            <pc:docMk/>
            <pc:sldMk cId="2682411660" sldId="619"/>
            <ac:picMk id="10" creationId="{61BA25E2-95F9-4B46-A3BB-8286850DD0BC}"/>
          </ac:picMkLst>
        </pc:picChg>
        <pc:picChg chg="add mod">
          <ac:chgData name="James Paine" userId="3bcf2a5e6b98cc58" providerId="LiveId" clId="{92D4749A-C67B-41F1-9548-13990AFAECBE}" dt="2020-06-04T14:41:45.852" v="1113" actId="12788"/>
          <ac:picMkLst>
            <pc:docMk/>
            <pc:sldMk cId="2682411660" sldId="619"/>
            <ac:picMk id="11" creationId="{141D69FB-E6DA-495E-9166-6E67EEE0D0A0}"/>
          </ac:picMkLst>
        </pc:picChg>
        <pc:picChg chg="add del">
          <ac:chgData name="James Paine" userId="3bcf2a5e6b98cc58" providerId="LiveId" clId="{92D4749A-C67B-41F1-9548-13990AFAECBE}" dt="2020-06-04T14:40:52.440" v="1090"/>
          <ac:picMkLst>
            <pc:docMk/>
            <pc:sldMk cId="2682411660" sldId="619"/>
            <ac:picMk id="17" creationId="{C864AB09-4255-470B-BDBC-884B064C7EA8}"/>
          </ac:picMkLst>
        </pc:picChg>
        <pc:picChg chg="add del">
          <ac:chgData name="James Paine" userId="3bcf2a5e6b98cc58" providerId="LiveId" clId="{92D4749A-C67B-41F1-9548-13990AFAECBE}" dt="2020-06-04T14:40:52.440" v="1090"/>
          <ac:picMkLst>
            <pc:docMk/>
            <pc:sldMk cId="2682411660" sldId="619"/>
            <ac:picMk id="24" creationId="{FDFBAF0A-6C01-4FC4-B486-1604F45DE962}"/>
          </ac:picMkLst>
        </pc:picChg>
        <pc:picChg chg="add mod">
          <ac:chgData name="James Paine" userId="3bcf2a5e6b98cc58" providerId="LiveId" clId="{92D4749A-C67B-41F1-9548-13990AFAECBE}" dt="2020-06-04T14:41:18.831" v="1098" actId="164"/>
          <ac:picMkLst>
            <pc:docMk/>
            <pc:sldMk cId="2682411660" sldId="619"/>
            <ac:picMk id="25" creationId="{881089A4-1D99-4538-9D56-C0DBFE68F02D}"/>
          </ac:picMkLst>
        </pc:picChg>
        <pc:picChg chg="add mod">
          <ac:chgData name="James Paine" userId="3bcf2a5e6b98cc58" providerId="LiveId" clId="{92D4749A-C67B-41F1-9548-13990AFAECBE}" dt="2020-06-04T14:41:18.831" v="1098" actId="164"/>
          <ac:picMkLst>
            <pc:docMk/>
            <pc:sldMk cId="2682411660" sldId="619"/>
            <ac:picMk id="30" creationId="{B137429A-1EB6-4BAE-B2B2-3A46A836B01F}"/>
          </ac:picMkLst>
        </pc:picChg>
      </pc:sldChg>
      <pc:sldChg chg="add del">
        <pc:chgData name="James Paine" userId="3bcf2a5e6b98cc58" providerId="LiveId" clId="{92D4749A-C67B-41F1-9548-13990AFAECBE}" dt="2020-06-04T14:32:24.534" v="817"/>
        <pc:sldMkLst>
          <pc:docMk/>
          <pc:sldMk cId="217873613" sldId="620"/>
        </pc:sldMkLst>
      </pc:sldChg>
      <pc:sldMasterChg chg="delSldLayout">
        <pc:chgData name="James Paine" userId="3bcf2a5e6b98cc58" providerId="LiveId" clId="{92D4749A-C67B-41F1-9548-13990AFAECBE}" dt="2020-06-04T14:53:20.620" v="1355" actId="2696"/>
        <pc:sldMasterMkLst>
          <pc:docMk/>
          <pc:sldMasterMk cId="1154799032" sldId="2147483648"/>
        </pc:sldMasterMkLst>
        <pc:sldLayoutChg chg="del">
          <pc:chgData name="James Paine" userId="3bcf2a5e6b98cc58" providerId="LiveId" clId="{92D4749A-C67B-41F1-9548-13990AFAECBE}" dt="2020-06-04T14:53:20.620" v="1355" actId="2696"/>
          <pc:sldLayoutMkLst>
            <pc:docMk/>
            <pc:sldMasterMk cId="1154799032" sldId="2147483648"/>
            <pc:sldLayoutMk cId="2196978667" sldId="2147483761"/>
          </pc:sldLayoutMkLst>
        </pc:sldLayoutChg>
      </pc:sldMasterChg>
    </pc:docChg>
  </pc:docChgLst>
  <pc:docChgLst>
    <pc:chgData name="James Paine" userId="3bcf2a5e6b98cc58" providerId="LiveId" clId="{441F2306-BAF5-4ED2-AE42-4A87A776E68A}"/>
    <pc:docChg chg="custSel modSld">
      <pc:chgData name="James Paine" userId="3bcf2a5e6b98cc58" providerId="LiveId" clId="{441F2306-BAF5-4ED2-AE42-4A87A776E68A}" dt="2020-10-09T12:46:30.489" v="80" actId="1038"/>
      <pc:docMkLst>
        <pc:docMk/>
      </pc:docMkLst>
      <pc:sldChg chg="modSp mod">
        <pc:chgData name="James Paine" userId="3bcf2a5e6b98cc58" providerId="LiveId" clId="{441F2306-BAF5-4ED2-AE42-4A87A776E68A}" dt="2020-10-08T20:19:19.456" v="8" actId="14100"/>
        <pc:sldMkLst>
          <pc:docMk/>
          <pc:sldMk cId="4110415477" sldId="272"/>
        </pc:sldMkLst>
        <pc:spChg chg="mod">
          <ac:chgData name="James Paine" userId="3bcf2a5e6b98cc58" providerId="LiveId" clId="{441F2306-BAF5-4ED2-AE42-4A87A776E68A}" dt="2020-10-08T20:19:06.649" v="5" actId="1076"/>
          <ac:spMkLst>
            <pc:docMk/>
            <pc:sldMk cId="4110415477" sldId="272"/>
            <ac:spMk id="2" creationId="{9F9C06FB-34EF-3A48-BD24-E90EDD3D46EC}"/>
          </ac:spMkLst>
        </pc:spChg>
        <pc:picChg chg="mod">
          <ac:chgData name="James Paine" userId="3bcf2a5e6b98cc58" providerId="LiveId" clId="{441F2306-BAF5-4ED2-AE42-4A87A776E68A}" dt="2020-10-08T20:19:19.456" v="8" actId="14100"/>
          <ac:picMkLst>
            <pc:docMk/>
            <pc:sldMk cId="4110415477" sldId="272"/>
            <ac:picMk id="6" creationId="{00000000-0000-0000-0000-000000000000}"/>
          </ac:picMkLst>
        </pc:picChg>
      </pc:sldChg>
      <pc:sldChg chg="modSp mod">
        <pc:chgData name="James Paine" userId="3bcf2a5e6b98cc58" providerId="LiveId" clId="{441F2306-BAF5-4ED2-AE42-4A87A776E68A}" dt="2020-10-09T12:45:43.694" v="15" actId="14100"/>
        <pc:sldMkLst>
          <pc:docMk/>
          <pc:sldMk cId="68327920" sldId="597"/>
        </pc:sldMkLst>
        <pc:spChg chg="mod">
          <ac:chgData name="James Paine" userId="3bcf2a5e6b98cc58" providerId="LiveId" clId="{441F2306-BAF5-4ED2-AE42-4A87A776E68A}" dt="2020-10-09T12:45:43.694" v="15" actId="14100"/>
          <ac:spMkLst>
            <pc:docMk/>
            <pc:sldMk cId="68327920" sldId="597"/>
            <ac:spMk id="2" creationId="{9F9C06FB-34EF-3A48-BD24-E90EDD3D46EC}"/>
          </ac:spMkLst>
        </pc:spChg>
      </pc:sldChg>
      <pc:sldChg chg="modSp mod">
        <pc:chgData name="James Paine" userId="3bcf2a5e6b98cc58" providerId="LiveId" clId="{441F2306-BAF5-4ED2-AE42-4A87A776E68A}" dt="2020-10-09T12:45:58.322" v="17" actId="14100"/>
        <pc:sldMkLst>
          <pc:docMk/>
          <pc:sldMk cId="1090098129" sldId="598"/>
        </pc:sldMkLst>
        <pc:spChg chg="mod">
          <ac:chgData name="James Paine" userId="3bcf2a5e6b98cc58" providerId="LiveId" clId="{441F2306-BAF5-4ED2-AE42-4A87A776E68A}" dt="2020-10-09T12:45:58.322" v="17" actId="14100"/>
          <ac:spMkLst>
            <pc:docMk/>
            <pc:sldMk cId="1090098129" sldId="598"/>
            <ac:spMk id="2" creationId="{9F9C06FB-34EF-3A48-BD24-E90EDD3D46EC}"/>
          </ac:spMkLst>
        </pc:spChg>
      </pc:sldChg>
      <pc:sldChg chg="modSp mod">
        <pc:chgData name="James Paine" userId="3bcf2a5e6b98cc58" providerId="LiveId" clId="{441F2306-BAF5-4ED2-AE42-4A87A776E68A}" dt="2020-10-09T12:46:22.333" v="60" actId="1037"/>
        <pc:sldMkLst>
          <pc:docMk/>
          <pc:sldMk cId="2493091715" sldId="599"/>
        </pc:sldMkLst>
        <pc:spChg chg="mod">
          <ac:chgData name="James Paine" userId="3bcf2a5e6b98cc58" providerId="LiveId" clId="{441F2306-BAF5-4ED2-AE42-4A87A776E68A}" dt="2020-10-09T12:46:22.333" v="60" actId="1037"/>
          <ac:spMkLst>
            <pc:docMk/>
            <pc:sldMk cId="2493091715" sldId="599"/>
            <ac:spMk id="2" creationId="{9F9C06FB-34EF-3A48-BD24-E90EDD3D46EC}"/>
          </ac:spMkLst>
        </pc:spChg>
      </pc:sldChg>
      <pc:sldChg chg="modSp mod">
        <pc:chgData name="James Paine" userId="3bcf2a5e6b98cc58" providerId="LiveId" clId="{441F2306-BAF5-4ED2-AE42-4A87A776E68A}" dt="2020-10-09T12:46:30.489" v="80" actId="1038"/>
        <pc:sldMkLst>
          <pc:docMk/>
          <pc:sldMk cId="323760395" sldId="600"/>
        </pc:sldMkLst>
        <pc:spChg chg="mod">
          <ac:chgData name="James Paine" userId="3bcf2a5e6b98cc58" providerId="LiveId" clId="{441F2306-BAF5-4ED2-AE42-4A87A776E68A}" dt="2020-10-09T12:46:30.489" v="80" actId="1038"/>
          <ac:spMkLst>
            <pc:docMk/>
            <pc:sldMk cId="323760395" sldId="600"/>
            <ac:spMk id="2" creationId="{9F9C06FB-34EF-3A48-BD24-E90EDD3D46EC}"/>
          </ac:spMkLst>
        </pc:spChg>
      </pc:sldChg>
      <pc:sldChg chg="modSp mod">
        <pc:chgData name="James Paine" userId="3bcf2a5e6b98cc58" providerId="LiveId" clId="{441F2306-BAF5-4ED2-AE42-4A87A776E68A}" dt="2020-10-08T20:19:57.889" v="13" actId="1076"/>
        <pc:sldMkLst>
          <pc:docMk/>
          <pc:sldMk cId="1653131281" sldId="602"/>
        </pc:sldMkLst>
        <pc:spChg chg="mod">
          <ac:chgData name="James Paine" userId="3bcf2a5e6b98cc58" providerId="LiveId" clId="{441F2306-BAF5-4ED2-AE42-4A87A776E68A}" dt="2020-10-08T20:18:56.173" v="3" actId="14100"/>
          <ac:spMkLst>
            <pc:docMk/>
            <pc:sldMk cId="1653131281" sldId="602"/>
            <ac:spMk id="2" creationId="{9F9C06FB-34EF-3A48-BD24-E90EDD3D46EC}"/>
          </ac:spMkLst>
        </pc:spChg>
        <pc:spChg chg="mod">
          <ac:chgData name="James Paine" userId="3bcf2a5e6b98cc58" providerId="LiveId" clId="{441F2306-BAF5-4ED2-AE42-4A87A776E68A}" dt="2020-10-08T20:19:57.889" v="13" actId="1076"/>
          <ac:spMkLst>
            <pc:docMk/>
            <pc:sldMk cId="1653131281" sldId="602"/>
            <ac:spMk id="13" creationId="{AB5BEB1E-4408-435A-B31C-720576656766}"/>
          </ac:spMkLst>
        </pc:spChg>
        <pc:spChg chg="mod">
          <ac:chgData name="James Paine" userId="3bcf2a5e6b98cc58" providerId="LiveId" clId="{441F2306-BAF5-4ED2-AE42-4A87A776E68A}" dt="2020-10-08T20:19:57.889" v="13" actId="1076"/>
          <ac:spMkLst>
            <pc:docMk/>
            <pc:sldMk cId="1653131281" sldId="602"/>
            <ac:spMk id="14" creationId="{36DB336D-422D-4A15-8CD8-9037DCEB03FA}"/>
          </ac:spMkLst>
        </pc:spChg>
      </pc:sldChg>
      <pc:sldChg chg="modSp mod">
        <pc:chgData name="James Paine" userId="3bcf2a5e6b98cc58" providerId="LiveId" clId="{441F2306-BAF5-4ED2-AE42-4A87A776E68A}" dt="2020-10-09T12:46:13.304" v="43" actId="1038"/>
        <pc:sldMkLst>
          <pc:docMk/>
          <pc:sldMk cId="857830712" sldId="613"/>
        </pc:sldMkLst>
        <pc:spChg chg="mod">
          <ac:chgData name="James Paine" userId="3bcf2a5e6b98cc58" providerId="LiveId" clId="{441F2306-BAF5-4ED2-AE42-4A87A776E68A}" dt="2020-10-09T12:46:13.304" v="43" actId="1038"/>
          <ac:spMkLst>
            <pc:docMk/>
            <pc:sldMk cId="857830712" sldId="613"/>
            <ac:spMk id="2" creationId="{9F9C06FB-34EF-3A48-BD24-E90EDD3D46EC}"/>
          </ac:spMkLst>
        </pc:spChg>
      </pc:sldChg>
      <pc:sldChg chg="modSp mod">
        <pc:chgData name="James Paine" userId="3bcf2a5e6b98cc58" providerId="LiveId" clId="{441F2306-BAF5-4ED2-AE42-4A87A776E68A}" dt="2020-10-09T12:45:36.061" v="14" actId="14100"/>
        <pc:sldMkLst>
          <pc:docMk/>
          <pc:sldMk cId="2842349174" sldId="618"/>
        </pc:sldMkLst>
        <pc:spChg chg="mod">
          <ac:chgData name="James Paine" userId="3bcf2a5e6b98cc58" providerId="LiveId" clId="{441F2306-BAF5-4ED2-AE42-4A87A776E68A}" dt="2020-10-09T12:45:36.061" v="14" actId="14100"/>
          <ac:spMkLst>
            <pc:docMk/>
            <pc:sldMk cId="2842349174" sldId="618"/>
            <ac:spMk id="2" creationId="{9F9C06FB-34EF-3A48-BD24-E90EDD3D46EC}"/>
          </ac:spMkLst>
        </pc:spChg>
      </pc:sldChg>
      <pc:sldChg chg="modSp mod">
        <pc:chgData name="James Paine" userId="3bcf2a5e6b98cc58" providerId="LiveId" clId="{441F2306-BAF5-4ED2-AE42-4A87A776E68A}" dt="2020-10-09T12:45:53.420" v="16" actId="14100"/>
        <pc:sldMkLst>
          <pc:docMk/>
          <pc:sldMk cId="2682411660" sldId="619"/>
        </pc:sldMkLst>
        <pc:spChg chg="mod">
          <ac:chgData name="James Paine" userId="3bcf2a5e6b98cc58" providerId="LiveId" clId="{441F2306-BAF5-4ED2-AE42-4A87A776E68A}" dt="2020-10-09T12:45:53.420" v="16" actId="14100"/>
          <ac:spMkLst>
            <pc:docMk/>
            <pc:sldMk cId="2682411660" sldId="619"/>
            <ac:spMk id="2" creationId="{9F9C06FB-34EF-3A48-BD24-E90EDD3D46EC}"/>
          </ac:spMkLst>
        </pc:spChg>
      </pc:sldChg>
    </pc:docChg>
  </pc:docChgLst>
  <pc:docChgLst>
    <pc:chgData name="James Paine" userId="3bcf2a5e6b98cc58" providerId="LiveId" clId="{7BAD4D58-24F0-4E44-94E2-5F69C244C901}"/>
    <pc:docChg chg="undo custSel delSld modSld sldOrd">
      <pc:chgData name="James Paine" userId="3bcf2a5e6b98cc58" providerId="LiveId" clId="{7BAD4D58-24F0-4E44-94E2-5F69C244C901}" dt="2020-07-21T13:35:44.593" v="883" actId="1076"/>
      <pc:docMkLst>
        <pc:docMk/>
      </pc:docMkLst>
      <pc:sldChg chg="addSp modSp mod">
        <pc:chgData name="James Paine" userId="3bcf2a5e6b98cc58" providerId="LiveId" clId="{7BAD4D58-24F0-4E44-94E2-5F69C244C901}" dt="2020-07-21T13:35:44.593" v="883" actId="1076"/>
        <pc:sldMkLst>
          <pc:docMk/>
          <pc:sldMk cId="1863325339" sldId="260"/>
        </pc:sldMkLst>
        <pc:spChg chg="mod">
          <ac:chgData name="James Paine" userId="3bcf2a5e6b98cc58" providerId="LiveId" clId="{7BAD4D58-24F0-4E44-94E2-5F69C244C901}" dt="2020-07-21T13:35:44.593" v="883" actId="1076"/>
          <ac:spMkLst>
            <pc:docMk/>
            <pc:sldMk cId="1863325339" sldId="260"/>
            <ac:spMk id="2" creationId="{00000000-0000-0000-0000-000000000000}"/>
          </ac:spMkLst>
        </pc:spChg>
        <pc:spChg chg="add mod">
          <ac:chgData name="James Paine" userId="3bcf2a5e6b98cc58" providerId="LiveId" clId="{7BAD4D58-24F0-4E44-94E2-5F69C244C901}" dt="2020-07-21T13:35:44.593" v="883" actId="1076"/>
          <ac:spMkLst>
            <pc:docMk/>
            <pc:sldMk cId="1863325339" sldId="260"/>
            <ac:spMk id="4" creationId="{8384EF68-B529-481F-8838-7E064AB1998A}"/>
          </ac:spMkLst>
        </pc:spChg>
      </pc:sldChg>
      <pc:sldChg chg="addSp modSp mod modAnim">
        <pc:chgData name="James Paine" userId="3bcf2a5e6b98cc58" providerId="LiveId" clId="{7BAD4D58-24F0-4E44-94E2-5F69C244C901}" dt="2020-07-21T13:29:09.945" v="684" actId="1076"/>
        <pc:sldMkLst>
          <pc:docMk/>
          <pc:sldMk cId="3844115924" sldId="284"/>
        </pc:sldMkLst>
        <pc:spChg chg="mod">
          <ac:chgData name="James Paine" userId="3bcf2a5e6b98cc58" providerId="LiveId" clId="{7BAD4D58-24F0-4E44-94E2-5F69C244C901}" dt="2020-07-21T13:27:25.075" v="655" actId="27636"/>
          <ac:spMkLst>
            <pc:docMk/>
            <pc:sldMk cId="3844115924" sldId="284"/>
            <ac:spMk id="9" creationId="{15FE40D8-6B7E-4B98-A9C8-C00A361D643C}"/>
          </ac:spMkLst>
        </pc:spChg>
        <pc:spChg chg="mod">
          <ac:chgData name="James Paine" userId="3bcf2a5e6b98cc58" providerId="LiveId" clId="{7BAD4D58-24F0-4E44-94E2-5F69C244C901}" dt="2020-07-21T13:29:07.180" v="683" actId="14100"/>
          <ac:spMkLst>
            <pc:docMk/>
            <pc:sldMk cId="3844115924" sldId="284"/>
            <ac:spMk id="13" creationId="{AF328E9F-0346-415B-ADD3-875D2E3DC462}"/>
          </ac:spMkLst>
        </pc:spChg>
        <pc:spChg chg="mod">
          <ac:chgData name="James Paine" userId="3bcf2a5e6b98cc58" providerId="LiveId" clId="{7BAD4D58-24F0-4E44-94E2-5F69C244C901}" dt="2020-07-21T13:29:09.945" v="684" actId="1076"/>
          <ac:spMkLst>
            <pc:docMk/>
            <pc:sldMk cId="3844115924" sldId="284"/>
            <ac:spMk id="14" creationId="{99370A19-613E-455D-BCDF-C70546148DB2}"/>
          </ac:spMkLst>
        </pc:spChg>
        <pc:spChg chg="add mod">
          <ac:chgData name="James Paine" userId="3bcf2a5e6b98cc58" providerId="LiveId" clId="{7BAD4D58-24F0-4E44-94E2-5F69C244C901}" dt="2020-07-21T13:28:51.293" v="681" actId="1076"/>
          <ac:spMkLst>
            <pc:docMk/>
            <pc:sldMk cId="3844115924" sldId="284"/>
            <ac:spMk id="15" creationId="{12A3E5EF-7ECD-4B7D-B357-6644217848D4}"/>
          </ac:spMkLst>
        </pc:spChg>
      </pc:sldChg>
      <pc:sldChg chg="del ord">
        <pc:chgData name="James Paine" userId="3bcf2a5e6b98cc58" providerId="LiveId" clId="{7BAD4D58-24F0-4E44-94E2-5F69C244C901}" dt="2020-07-20T13:54:44.594" v="3" actId="47"/>
        <pc:sldMkLst>
          <pc:docMk/>
          <pc:sldMk cId="3334537426" sldId="286"/>
        </pc:sldMkLst>
      </pc:sldChg>
      <pc:sldChg chg="del">
        <pc:chgData name="James Paine" userId="3bcf2a5e6b98cc58" providerId="LiveId" clId="{7BAD4D58-24F0-4E44-94E2-5F69C244C901}" dt="2020-07-21T13:27:05.405" v="653" actId="47"/>
        <pc:sldMkLst>
          <pc:docMk/>
          <pc:sldMk cId="3332338583" sldId="580"/>
        </pc:sldMkLst>
      </pc:sldChg>
      <pc:sldChg chg="del">
        <pc:chgData name="James Paine" userId="3bcf2a5e6b98cc58" providerId="LiveId" clId="{7BAD4D58-24F0-4E44-94E2-5F69C244C901}" dt="2020-07-20T14:11:13.944" v="573" actId="47"/>
        <pc:sldMkLst>
          <pc:docMk/>
          <pc:sldMk cId="2343898635" sldId="596"/>
        </pc:sldMkLst>
      </pc:sldChg>
      <pc:sldChg chg="modSp mod">
        <pc:chgData name="James Paine" userId="3bcf2a5e6b98cc58" providerId="LiveId" clId="{7BAD4D58-24F0-4E44-94E2-5F69C244C901}" dt="2020-07-21T13:31:17.988" v="717" actId="20577"/>
        <pc:sldMkLst>
          <pc:docMk/>
          <pc:sldMk cId="68327920" sldId="597"/>
        </pc:sldMkLst>
        <pc:spChg chg="mod">
          <ac:chgData name="James Paine" userId="3bcf2a5e6b98cc58" providerId="LiveId" clId="{7BAD4D58-24F0-4E44-94E2-5F69C244C901}" dt="2020-07-21T13:31:17.988" v="717" actId="20577"/>
          <ac:spMkLst>
            <pc:docMk/>
            <pc:sldMk cId="68327920" sldId="597"/>
            <ac:spMk id="12" creationId="{620C9B99-B7FA-4E76-977D-7C8A1C166CE0}"/>
          </ac:spMkLst>
        </pc:spChg>
      </pc:sldChg>
      <pc:sldChg chg="modSp modAnim">
        <pc:chgData name="James Paine" userId="3bcf2a5e6b98cc58" providerId="LiveId" clId="{7BAD4D58-24F0-4E44-94E2-5F69C244C901}" dt="2020-07-21T13:33:07.831" v="815"/>
        <pc:sldMkLst>
          <pc:docMk/>
          <pc:sldMk cId="1090098129" sldId="598"/>
        </pc:sldMkLst>
        <pc:spChg chg="mod">
          <ac:chgData name="James Paine" userId="3bcf2a5e6b98cc58" providerId="LiveId" clId="{7BAD4D58-24F0-4E44-94E2-5F69C244C901}" dt="2020-07-20T14:04:12.656" v="446" actId="207"/>
          <ac:spMkLst>
            <pc:docMk/>
            <pc:sldMk cId="1090098129" sldId="598"/>
            <ac:spMk id="3" creationId="{1AC8DCF1-47CC-4B0B-A964-789139078BFC}"/>
          </ac:spMkLst>
        </pc:spChg>
        <pc:spChg chg="mod">
          <ac:chgData name="James Paine" userId="3bcf2a5e6b98cc58" providerId="LiveId" clId="{7BAD4D58-24F0-4E44-94E2-5F69C244C901}" dt="2020-07-21T13:32:51.088" v="813" actId="20577"/>
          <ac:spMkLst>
            <pc:docMk/>
            <pc:sldMk cId="1090098129" sldId="598"/>
            <ac:spMk id="6" creationId="{94F171D6-275D-4005-BA6C-39730F6C7095}"/>
          </ac:spMkLst>
        </pc:spChg>
      </pc:sldChg>
      <pc:sldChg chg="modSp mod">
        <pc:chgData name="James Paine" userId="3bcf2a5e6b98cc58" providerId="LiveId" clId="{7BAD4D58-24F0-4E44-94E2-5F69C244C901}" dt="2020-07-20T14:07:49.753" v="519" actId="113"/>
        <pc:sldMkLst>
          <pc:docMk/>
          <pc:sldMk cId="2493091715" sldId="599"/>
        </pc:sldMkLst>
        <pc:graphicFrameChg chg="mod modGraphic">
          <ac:chgData name="James Paine" userId="3bcf2a5e6b98cc58" providerId="LiveId" clId="{7BAD4D58-24F0-4E44-94E2-5F69C244C901}" dt="2020-07-20T14:07:49.753" v="519" actId="113"/>
          <ac:graphicFrameMkLst>
            <pc:docMk/>
            <pc:sldMk cId="2493091715" sldId="599"/>
            <ac:graphicFrameMk id="5" creationId="{CCE69D9F-927F-44FE-9A7D-84984E7E954A}"/>
          </ac:graphicFrameMkLst>
        </pc:graphicFrameChg>
      </pc:sldChg>
      <pc:sldChg chg="modSp mod">
        <pc:chgData name="James Paine" userId="3bcf2a5e6b98cc58" providerId="LiveId" clId="{7BAD4D58-24F0-4E44-94E2-5F69C244C901}" dt="2020-07-20T14:12:12.505" v="651" actId="20577"/>
        <pc:sldMkLst>
          <pc:docMk/>
          <pc:sldMk cId="2154873391" sldId="601"/>
        </pc:sldMkLst>
        <pc:spChg chg="mod">
          <ac:chgData name="James Paine" userId="3bcf2a5e6b98cc58" providerId="LiveId" clId="{7BAD4D58-24F0-4E44-94E2-5F69C244C901}" dt="2020-07-20T14:12:12.505" v="651" actId="20577"/>
          <ac:spMkLst>
            <pc:docMk/>
            <pc:sldMk cId="2154873391" sldId="601"/>
            <ac:spMk id="6" creationId="{94F171D6-275D-4005-BA6C-39730F6C7095}"/>
          </ac:spMkLst>
        </pc:spChg>
      </pc:sldChg>
      <pc:sldChg chg="addSp modSp mod">
        <pc:chgData name="James Paine" userId="3bcf2a5e6b98cc58" providerId="LiveId" clId="{7BAD4D58-24F0-4E44-94E2-5F69C244C901}" dt="2020-07-21T13:31:40.237" v="721" actId="167"/>
        <pc:sldMkLst>
          <pc:docMk/>
          <pc:sldMk cId="1653131281" sldId="602"/>
        </pc:sldMkLst>
        <pc:spChg chg="add mod ord">
          <ac:chgData name="James Paine" userId="3bcf2a5e6b98cc58" providerId="LiveId" clId="{7BAD4D58-24F0-4E44-94E2-5F69C244C901}" dt="2020-07-21T13:31:40.237" v="721" actId="167"/>
          <ac:spMkLst>
            <pc:docMk/>
            <pc:sldMk cId="1653131281" sldId="602"/>
            <ac:spMk id="3" creationId="{3E7E0345-9C5B-4A74-8500-93B45B6A9EFC}"/>
          </ac:spMkLst>
        </pc:spChg>
      </pc:sldChg>
      <pc:sldChg chg="modNotesTx">
        <pc:chgData name="James Paine" userId="3bcf2a5e6b98cc58" providerId="LiveId" clId="{7BAD4D58-24F0-4E44-94E2-5F69C244C901}" dt="2020-07-21T13:29:26.706" v="685" actId="6549"/>
        <pc:sldMkLst>
          <pc:docMk/>
          <pc:sldMk cId="1959788367" sldId="614"/>
        </pc:sldMkLst>
      </pc:sldChg>
      <pc:sldChg chg="modSp mod modNotesTx">
        <pc:chgData name="James Paine" userId="3bcf2a5e6b98cc58" providerId="LiveId" clId="{7BAD4D58-24F0-4E44-94E2-5F69C244C901}" dt="2020-07-21T13:30:16.835" v="686" actId="20577"/>
        <pc:sldMkLst>
          <pc:docMk/>
          <pc:sldMk cId="2514014168" sldId="616"/>
        </pc:sldMkLst>
        <pc:spChg chg="mod">
          <ac:chgData name="James Paine" userId="3bcf2a5e6b98cc58" providerId="LiveId" clId="{7BAD4D58-24F0-4E44-94E2-5F69C244C901}" dt="2020-07-21T13:30:16.835" v="686" actId="20577"/>
          <ac:spMkLst>
            <pc:docMk/>
            <pc:sldMk cId="2514014168" sldId="616"/>
            <ac:spMk id="72" creationId="{DBD1BCFD-4FD1-434D-A7D8-03276433F785}"/>
          </ac:spMkLst>
        </pc:spChg>
      </pc:sldChg>
      <pc:sldChg chg="addSp modSp mod modNotesTx">
        <pc:chgData name="James Paine" userId="3bcf2a5e6b98cc58" providerId="LiveId" clId="{7BAD4D58-24F0-4E44-94E2-5F69C244C901}" dt="2020-07-21T13:30:20.291" v="687" actId="20577"/>
        <pc:sldMkLst>
          <pc:docMk/>
          <pc:sldMk cId="2703401311" sldId="617"/>
        </pc:sldMkLst>
        <pc:spChg chg="add mod">
          <ac:chgData name="James Paine" userId="3bcf2a5e6b98cc58" providerId="LiveId" clId="{7BAD4D58-24F0-4E44-94E2-5F69C244C901}" dt="2020-07-20T14:10:55.418" v="571" actId="1076"/>
          <ac:spMkLst>
            <pc:docMk/>
            <pc:sldMk cId="2703401311" sldId="617"/>
            <ac:spMk id="2" creationId="{46ACA7AB-41B2-4828-B8C7-8C4CD1FE64B4}"/>
          </ac:spMkLst>
        </pc:spChg>
        <pc:spChg chg="add mod">
          <ac:chgData name="James Paine" userId="3bcf2a5e6b98cc58" providerId="LiveId" clId="{7BAD4D58-24F0-4E44-94E2-5F69C244C901}" dt="2020-07-20T14:10:55.418" v="571" actId="1076"/>
          <ac:spMkLst>
            <pc:docMk/>
            <pc:sldMk cId="2703401311" sldId="617"/>
            <ac:spMk id="3" creationId="{07D6A9F1-59C4-4F5B-884B-70955EB3F5BE}"/>
          </ac:spMkLst>
        </pc:spChg>
        <pc:spChg chg="mod">
          <ac:chgData name="James Paine" userId="3bcf2a5e6b98cc58" providerId="LiveId" clId="{7BAD4D58-24F0-4E44-94E2-5F69C244C901}" dt="2020-07-20T14:10:55.418" v="571" actId="1076"/>
          <ac:spMkLst>
            <pc:docMk/>
            <pc:sldMk cId="2703401311" sldId="617"/>
            <ac:spMk id="45" creationId="{23B1AC0B-6DA1-4377-9D3A-C2321C20C1D1}"/>
          </ac:spMkLst>
        </pc:spChg>
        <pc:spChg chg="mod">
          <ac:chgData name="James Paine" userId="3bcf2a5e6b98cc58" providerId="LiveId" clId="{7BAD4D58-24F0-4E44-94E2-5F69C244C901}" dt="2020-07-21T13:30:20.291" v="687" actId="20577"/>
          <ac:spMkLst>
            <pc:docMk/>
            <pc:sldMk cId="2703401311" sldId="617"/>
            <ac:spMk id="49" creationId="{6F6C1346-C46F-4EFB-9F53-D6CDDBA7B3F6}"/>
          </ac:spMkLst>
        </pc:spChg>
      </pc:sldChg>
      <pc:sldChg chg="modSp">
        <pc:chgData name="James Paine" userId="3bcf2a5e6b98cc58" providerId="LiveId" clId="{7BAD4D58-24F0-4E44-94E2-5F69C244C901}" dt="2020-07-20T14:06:20.792" v="486" actId="113"/>
        <pc:sldMkLst>
          <pc:docMk/>
          <pc:sldMk cId="2842349174" sldId="618"/>
        </pc:sldMkLst>
        <pc:spChg chg="mod">
          <ac:chgData name="James Paine" userId="3bcf2a5e6b98cc58" providerId="LiveId" clId="{7BAD4D58-24F0-4E44-94E2-5F69C244C901}" dt="2020-07-20T14:06:20.792" v="486" actId="113"/>
          <ac:spMkLst>
            <pc:docMk/>
            <pc:sldMk cId="2842349174" sldId="618"/>
            <ac:spMk id="15" creationId="{57741400-6586-403A-BE3F-CD6F729F0FF2}"/>
          </ac:spMkLst>
        </pc:spChg>
        <pc:spChg chg="mod">
          <ac:chgData name="James Paine" userId="3bcf2a5e6b98cc58" providerId="LiveId" clId="{7BAD4D58-24F0-4E44-94E2-5F69C244C901}" dt="2020-07-20T14:06:18.688" v="485" actId="113"/>
          <ac:spMkLst>
            <pc:docMk/>
            <pc:sldMk cId="2842349174" sldId="618"/>
            <ac:spMk id="16" creationId="{B7CCA898-EFBE-4935-8A76-BB07782B3584}"/>
          </ac:spMkLst>
        </pc:spChg>
      </pc:sldChg>
    </pc:docChg>
  </pc:docChgLst>
  <pc:docChgLst>
    <pc:chgData name="James Paine" userId="3bcf2a5e6b98cc58" providerId="LiveId" clId="{0A24926D-5585-4B16-B1B3-3EAD3CC312B1}"/>
    <pc:docChg chg="undo custSel addSld modSld">
      <pc:chgData name="James Paine" userId="3bcf2a5e6b98cc58" providerId="LiveId" clId="{0A24926D-5585-4B16-B1B3-3EAD3CC312B1}" dt="2020-05-08T15:51:09.293" v="60" actId="20577"/>
      <pc:docMkLst>
        <pc:docMk/>
      </pc:docMkLst>
      <pc:sldChg chg="addSp delSp modSp add modAnim">
        <pc:chgData name="James Paine" userId="3bcf2a5e6b98cc58" providerId="LiveId" clId="{0A24926D-5585-4B16-B1B3-3EAD3CC312B1}" dt="2020-05-08T15:49:00.262" v="38"/>
        <pc:sldMkLst>
          <pc:docMk/>
          <pc:sldMk cId="1959788367" sldId="614"/>
        </pc:sldMkLst>
        <pc:spChg chg="mod">
          <ac:chgData name="James Paine" userId="3bcf2a5e6b98cc58" providerId="LiveId" clId="{0A24926D-5585-4B16-B1B3-3EAD3CC312B1}" dt="2020-05-08T15:45:57.075" v="6"/>
          <ac:spMkLst>
            <pc:docMk/>
            <pc:sldMk cId="1959788367" sldId="614"/>
            <ac:spMk id="2" creationId="{9F9C06FB-34EF-3A48-BD24-E90EDD3D46EC}"/>
          </ac:spMkLst>
        </pc:spChg>
        <pc:spChg chg="add del mod">
          <ac:chgData name="James Paine" userId="3bcf2a5e6b98cc58" providerId="LiveId" clId="{0A24926D-5585-4B16-B1B3-3EAD3CC312B1}" dt="2020-05-08T15:46:04.298" v="8" actId="478"/>
          <ac:spMkLst>
            <pc:docMk/>
            <pc:sldMk cId="1959788367" sldId="614"/>
            <ac:spMk id="5" creationId="{A4246FF9-46FF-4629-B88F-5EFF06184A08}"/>
          </ac:spMkLst>
        </pc:spChg>
        <pc:spChg chg="add mod">
          <ac:chgData name="James Paine" userId="3bcf2a5e6b98cc58" providerId="LiveId" clId="{0A24926D-5585-4B16-B1B3-3EAD3CC312B1}" dt="2020-05-08T15:48:40.726" v="34" actId="164"/>
          <ac:spMkLst>
            <pc:docMk/>
            <pc:sldMk cId="1959788367" sldId="614"/>
            <ac:spMk id="8" creationId="{BE815A3F-F7A6-42B6-85A5-9C038C6DFD53}"/>
          </ac:spMkLst>
        </pc:spChg>
        <pc:spChg chg="del">
          <ac:chgData name="James Paine" userId="3bcf2a5e6b98cc58" providerId="LiveId" clId="{0A24926D-5585-4B16-B1B3-3EAD3CC312B1}" dt="2020-05-08T15:46:01.287" v="7" actId="478"/>
          <ac:spMkLst>
            <pc:docMk/>
            <pc:sldMk cId="1959788367" sldId="614"/>
            <ac:spMk id="9" creationId="{15FE40D8-6B7E-4B98-A9C8-C00A361D643C}"/>
          </ac:spMkLst>
        </pc:spChg>
        <pc:grpChg chg="add del mod">
          <ac:chgData name="James Paine" userId="3bcf2a5e6b98cc58" providerId="LiveId" clId="{0A24926D-5585-4B16-B1B3-3EAD3CC312B1}" dt="2020-05-08T15:46:32.795" v="15" actId="165"/>
          <ac:grpSpMkLst>
            <pc:docMk/>
            <pc:sldMk cId="1959788367" sldId="614"/>
            <ac:grpSpMk id="7" creationId="{AC9C8F72-3737-4687-B97E-5F238E017C04}"/>
          </ac:grpSpMkLst>
        </pc:grpChg>
        <pc:grpChg chg="add mod">
          <ac:chgData name="James Paine" userId="3bcf2a5e6b98cc58" providerId="LiveId" clId="{0A24926D-5585-4B16-B1B3-3EAD3CC312B1}" dt="2020-05-08T15:48:40.726" v="34" actId="164"/>
          <ac:grpSpMkLst>
            <pc:docMk/>
            <pc:sldMk cId="1959788367" sldId="614"/>
            <ac:grpSpMk id="10" creationId="{12E387C6-01BD-42F0-8C17-3DCF435A4EFA}"/>
          </ac:grpSpMkLst>
        </pc:grpChg>
        <pc:picChg chg="mod topLvl">
          <ac:chgData name="James Paine" userId="3bcf2a5e6b98cc58" providerId="LiveId" clId="{0A24926D-5585-4B16-B1B3-3EAD3CC312B1}" dt="2020-05-08T15:46:32.795" v="15" actId="165"/>
          <ac:picMkLst>
            <pc:docMk/>
            <pc:sldMk cId="1959788367" sldId="614"/>
            <ac:picMk id="6" creationId="{1EFF85AC-6469-4320-ADF0-C4B7B8258E41}"/>
          </ac:picMkLst>
        </pc:picChg>
        <pc:picChg chg="mod ord topLvl">
          <ac:chgData name="James Paine" userId="3bcf2a5e6b98cc58" providerId="LiveId" clId="{0A24926D-5585-4B16-B1B3-3EAD3CC312B1}" dt="2020-05-08T15:48:40.726" v="34" actId="164"/>
          <ac:picMkLst>
            <pc:docMk/>
            <pc:sldMk cId="1959788367" sldId="614"/>
            <ac:picMk id="96" creationId="{EB7FCB82-5B1C-4514-B326-C70CF85FD29B}"/>
          </ac:picMkLst>
        </pc:picChg>
        <pc:picChg chg="mod topLvl">
          <ac:chgData name="James Paine" userId="3bcf2a5e6b98cc58" providerId="LiveId" clId="{0A24926D-5585-4B16-B1B3-3EAD3CC312B1}" dt="2020-05-08T15:46:32.795" v="15" actId="165"/>
          <ac:picMkLst>
            <pc:docMk/>
            <pc:sldMk cId="1959788367" sldId="614"/>
            <ac:picMk id="97" creationId="{80C1E746-FBE4-4B78-8190-30C4DFDC126F}"/>
          </ac:picMkLst>
        </pc:picChg>
        <pc:picChg chg="mod topLvl">
          <ac:chgData name="James Paine" userId="3bcf2a5e6b98cc58" providerId="LiveId" clId="{0A24926D-5585-4B16-B1B3-3EAD3CC312B1}" dt="2020-05-08T15:46:32.795" v="15" actId="165"/>
          <ac:picMkLst>
            <pc:docMk/>
            <pc:sldMk cId="1959788367" sldId="614"/>
            <ac:picMk id="98" creationId="{47ECD345-2DF3-4CA4-8302-44A7CE279352}"/>
          </ac:picMkLst>
        </pc:picChg>
        <pc:picChg chg="mod topLvl">
          <ac:chgData name="James Paine" userId="3bcf2a5e6b98cc58" providerId="LiveId" clId="{0A24926D-5585-4B16-B1B3-3EAD3CC312B1}" dt="2020-05-08T15:46:32.795" v="15" actId="165"/>
          <ac:picMkLst>
            <pc:docMk/>
            <pc:sldMk cId="1959788367" sldId="614"/>
            <ac:picMk id="99" creationId="{BCE82510-E521-4413-A514-ABBB1944F167}"/>
          </ac:picMkLst>
        </pc:picChg>
        <pc:picChg chg="mod topLvl">
          <ac:chgData name="James Paine" userId="3bcf2a5e6b98cc58" providerId="LiveId" clId="{0A24926D-5585-4B16-B1B3-3EAD3CC312B1}" dt="2020-05-08T15:47:10.435" v="18" actId="1076"/>
          <ac:picMkLst>
            <pc:docMk/>
            <pc:sldMk cId="1959788367" sldId="614"/>
            <ac:picMk id="100" creationId="{79D71517-19EE-4657-8BA8-31430F40B078}"/>
          </ac:picMkLst>
        </pc:picChg>
        <pc:cxnChg chg="del mod topLvl">
          <ac:chgData name="James Paine" userId="3bcf2a5e6b98cc58" providerId="LiveId" clId="{0A24926D-5585-4B16-B1B3-3EAD3CC312B1}" dt="2020-05-08T15:47:06.467" v="17" actId="478"/>
          <ac:cxnSpMkLst>
            <pc:docMk/>
            <pc:sldMk cId="1959788367" sldId="614"/>
            <ac:cxnSpMk id="102" creationId="{BA187638-10B8-4B17-A5C1-55050F4C0589}"/>
          </ac:cxnSpMkLst>
        </pc:cxnChg>
      </pc:sldChg>
    </pc:docChg>
  </pc:docChgLst>
  <pc:docChgLst>
    <pc:chgData name="James Paine" userId="3bcf2a5e6b98cc58" providerId="LiveId" clId="{6177D455-C269-4F67-ADCF-2E8FC78B90BE}"/>
    <pc:docChg chg="undo custSel addSld delSld modSld sldOrd">
      <pc:chgData name="James Paine" userId="3bcf2a5e6b98cc58" providerId="LiveId" clId="{6177D455-C269-4F67-ADCF-2E8FC78B90BE}" dt="2021-09-12T18:36:08.206" v="11183" actId="14100"/>
      <pc:docMkLst>
        <pc:docMk/>
      </pc:docMkLst>
      <pc:sldChg chg="addSp delSp modSp mod modTransition modAnim">
        <pc:chgData name="James Paine" userId="3bcf2a5e6b98cc58" providerId="LiveId" clId="{6177D455-C269-4F67-ADCF-2E8FC78B90BE}" dt="2021-09-12T18:16:23.627" v="11045" actId="14100"/>
        <pc:sldMkLst>
          <pc:docMk/>
          <pc:sldMk cId="1863325339" sldId="260"/>
        </pc:sldMkLst>
        <pc:spChg chg="del mod">
          <ac:chgData name="James Paine" userId="3bcf2a5e6b98cc58" providerId="LiveId" clId="{6177D455-C269-4F67-ADCF-2E8FC78B90BE}" dt="2021-09-11T20:46:07.822" v="9497" actId="478"/>
          <ac:spMkLst>
            <pc:docMk/>
            <pc:sldMk cId="1863325339" sldId="260"/>
            <ac:spMk id="2" creationId="{00000000-0000-0000-0000-000000000000}"/>
          </ac:spMkLst>
        </pc:spChg>
        <pc:spChg chg="mod">
          <ac:chgData name="James Paine" userId="3bcf2a5e6b98cc58" providerId="LiveId" clId="{6177D455-C269-4F67-ADCF-2E8FC78B90BE}" dt="2021-09-11T13:36:15.863" v="43" actId="20577"/>
          <ac:spMkLst>
            <pc:docMk/>
            <pc:sldMk cId="1863325339" sldId="260"/>
            <ac:spMk id="3" creationId="{00000000-0000-0000-0000-000000000000}"/>
          </ac:spMkLst>
        </pc:spChg>
        <pc:spChg chg="del mod">
          <ac:chgData name="James Paine" userId="3bcf2a5e6b98cc58" providerId="LiveId" clId="{6177D455-C269-4F67-ADCF-2E8FC78B90BE}" dt="2021-09-11T13:34:29.945" v="2" actId="478"/>
          <ac:spMkLst>
            <pc:docMk/>
            <pc:sldMk cId="1863325339" sldId="260"/>
            <ac:spMk id="4" creationId="{8384EF68-B529-481F-8838-7E064AB1998A}"/>
          </ac:spMkLst>
        </pc:spChg>
        <pc:spChg chg="mod">
          <ac:chgData name="James Paine" userId="3bcf2a5e6b98cc58" providerId="LiveId" clId="{6177D455-C269-4F67-ADCF-2E8FC78B90BE}" dt="2021-09-11T21:26:12.664" v="10386" actId="20577"/>
          <ac:spMkLst>
            <pc:docMk/>
            <pc:sldMk cId="1863325339" sldId="260"/>
            <ac:spMk id="5" creationId="{32F3C85D-0DD3-4208-BD3C-219B04DFA03B}"/>
          </ac:spMkLst>
        </pc:spChg>
        <pc:spChg chg="add mod">
          <ac:chgData name="James Paine" userId="3bcf2a5e6b98cc58" providerId="LiveId" clId="{6177D455-C269-4F67-ADCF-2E8FC78B90BE}" dt="2021-09-12T18:16:23.627" v="11045" actId="14100"/>
          <ac:spMkLst>
            <pc:docMk/>
            <pc:sldMk cId="1863325339" sldId="260"/>
            <ac:spMk id="6" creationId="{5A1EAB2D-1C22-4779-A60E-C444EDB4E356}"/>
          </ac:spMkLst>
        </pc:spChg>
        <pc:spChg chg="add mod">
          <ac:chgData name="James Paine" userId="3bcf2a5e6b98cc58" providerId="LiveId" clId="{6177D455-C269-4F67-ADCF-2E8FC78B90BE}" dt="2021-09-11T21:27:00.280" v="10402" actId="1076"/>
          <ac:spMkLst>
            <pc:docMk/>
            <pc:sldMk cId="1863325339" sldId="260"/>
            <ac:spMk id="7" creationId="{7B58AF53-5E9F-4BDE-8983-196036E94B05}"/>
          </ac:spMkLst>
        </pc:spChg>
        <pc:spChg chg="add del mod">
          <ac:chgData name="James Paine" userId="3bcf2a5e6b98cc58" providerId="LiveId" clId="{6177D455-C269-4F67-ADCF-2E8FC78B90BE}" dt="2021-09-11T20:46:10.112" v="9498" actId="478"/>
          <ac:spMkLst>
            <pc:docMk/>
            <pc:sldMk cId="1863325339" sldId="260"/>
            <ac:spMk id="8" creationId="{A167F7F0-F3FB-47BD-85B8-13F32787EC72}"/>
          </ac:spMkLst>
        </pc:spChg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4110415477" sldId="272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1149720620" sldId="273"/>
        </pc:sldMkLst>
      </pc:sldChg>
      <pc:sldChg chg="modSp del mod">
        <pc:chgData name="James Paine" userId="3bcf2a5e6b98cc58" providerId="LiveId" clId="{6177D455-C269-4F67-ADCF-2E8FC78B90BE}" dt="2021-09-11T21:09:42.566" v="10202" actId="47"/>
        <pc:sldMkLst>
          <pc:docMk/>
          <pc:sldMk cId="730861239" sldId="274"/>
        </pc:sldMkLst>
        <pc:spChg chg="mod">
          <ac:chgData name="James Paine" userId="3bcf2a5e6b98cc58" providerId="LiveId" clId="{6177D455-C269-4F67-ADCF-2E8FC78B90BE}" dt="2021-09-11T14:23:19.497" v="616" actId="14100"/>
          <ac:spMkLst>
            <pc:docMk/>
            <pc:sldMk cId="730861239" sldId="274"/>
            <ac:spMk id="3" creationId="{E8C9B91A-A505-8C49-B7F9-F4D800522474}"/>
          </ac:spMkLst>
        </pc:spChg>
      </pc:sldChg>
      <pc:sldChg chg="modSp mod modTransition">
        <pc:chgData name="James Paine" userId="3bcf2a5e6b98cc58" providerId="LiveId" clId="{6177D455-C269-4F67-ADCF-2E8FC78B90BE}" dt="2021-09-12T17:13:02.836" v="10628" actId="20577"/>
        <pc:sldMkLst>
          <pc:docMk/>
          <pc:sldMk cId="1607687015" sldId="275"/>
        </pc:sldMkLst>
        <pc:spChg chg="mod">
          <ac:chgData name="James Paine" userId="3bcf2a5e6b98cc58" providerId="LiveId" clId="{6177D455-C269-4F67-ADCF-2E8FC78B90BE}" dt="2021-09-12T17:13:02.836" v="10628" actId="20577"/>
          <ac:spMkLst>
            <pc:docMk/>
            <pc:sldMk cId="1607687015" sldId="275"/>
            <ac:spMk id="2" creationId="{9F9C06FB-34EF-3A48-BD24-E90EDD3D46EC}"/>
          </ac:spMkLst>
        </pc:spChg>
        <pc:spChg chg="mod">
          <ac:chgData name="James Paine" userId="3bcf2a5e6b98cc58" providerId="LiveId" clId="{6177D455-C269-4F67-ADCF-2E8FC78B90BE}" dt="2021-09-11T21:32:44.551" v="10415" actId="20577"/>
          <ac:spMkLst>
            <pc:docMk/>
            <pc:sldMk cId="1607687015" sldId="275"/>
            <ac:spMk id="6" creationId="{94F171D6-275D-4005-BA6C-39730F6C7095}"/>
          </ac:spMkLst>
        </pc:spChg>
      </pc:sldChg>
      <pc:sldChg chg="addSp delSp modSp mod modTransition delAnim modAnim">
        <pc:chgData name="James Paine" userId="3bcf2a5e6b98cc58" providerId="LiveId" clId="{6177D455-C269-4F67-ADCF-2E8FC78B90BE}" dt="2021-09-12T17:11:06.728" v="10594"/>
        <pc:sldMkLst>
          <pc:docMk/>
          <pc:sldMk cId="3844115924" sldId="284"/>
        </pc:sldMkLst>
        <pc:spChg chg="add del">
          <ac:chgData name="James Paine" userId="3bcf2a5e6b98cc58" providerId="LiveId" clId="{6177D455-C269-4F67-ADCF-2E8FC78B90BE}" dt="2021-09-11T13:40:57.015" v="45"/>
          <ac:spMkLst>
            <pc:docMk/>
            <pc:sldMk cId="3844115924" sldId="284"/>
            <ac:spMk id="3" creationId="{F86E556F-D5F8-42FA-992A-FF5E7B6CD8D7}"/>
          </ac:spMkLst>
        </pc:spChg>
        <pc:spChg chg="mod">
          <ac:chgData name="James Paine" userId="3bcf2a5e6b98cc58" providerId="LiveId" clId="{6177D455-C269-4F67-ADCF-2E8FC78B90BE}" dt="2021-09-11T21:07:44.339" v="10068" actId="27636"/>
          <ac:spMkLst>
            <pc:docMk/>
            <pc:sldMk cId="3844115924" sldId="284"/>
            <ac:spMk id="9" creationId="{15FE40D8-6B7E-4B98-A9C8-C00A361D643C}"/>
          </ac:spMkLst>
        </pc:spChg>
        <pc:spChg chg="mod">
          <ac:chgData name="James Paine" userId="3bcf2a5e6b98cc58" providerId="LiveId" clId="{6177D455-C269-4F67-ADCF-2E8FC78B90BE}" dt="2021-09-11T21:07:48.055" v="10070" actId="20577"/>
          <ac:spMkLst>
            <pc:docMk/>
            <pc:sldMk cId="3844115924" sldId="284"/>
            <ac:spMk id="13" creationId="{AF328E9F-0346-415B-ADD3-875D2E3DC462}"/>
          </ac:spMkLst>
        </pc:spChg>
        <pc:spChg chg="del mod">
          <ac:chgData name="James Paine" userId="3bcf2a5e6b98cc58" providerId="LiveId" clId="{6177D455-C269-4F67-ADCF-2E8FC78B90BE}" dt="2021-09-11T21:02:42.141" v="9562" actId="478"/>
          <ac:spMkLst>
            <pc:docMk/>
            <pc:sldMk cId="3844115924" sldId="284"/>
            <ac:spMk id="14" creationId="{99370A19-613E-455D-BCDF-C70546148DB2}"/>
          </ac:spMkLst>
        </pc:spChg>
        <pc:spChg chg="mod">
          <ac:chgData name="James Paine" userId="3bcf2a5e6b98cc58" providerId="LiveId" clId="{6177D455-C269-4F67-ADCF-2E8FC78B90BE}" dt="2021-09-11T21:32:03.898" v="10410" actId="1036"/>
          <ac:spMkLst>
            <pc:docMk/>
            <pc:sldMk cId="3844115924" sldId="284"/>
            <ac:spMk id="15" creationId="{12A3E5EF-7ECD-4B7D-B357-6644217848D4}"/>
          </ac:spMkLst>
        </pc:spChg>
        <pc:spChg chg="add mod">
          <ac:chgData name="James Paine" userId="3bcf2a5e6b98cc58" providerId="LiveId" clId="{6177D455-C269-4F67-ADCF-2E8FC78B90BE}" dt="2021-09-11T13:43:57.902" v="290" actId="1037"/>
          <ac:spMkLst>
            <pc:docMk/>
            <pc:sldMk cId="3844115924" sldId="284"/>
            <ac:spMk id="16" creationId="{C1FA5E42-6AD7-415E-A693-FB45818806BA}"/>
          </ac:spMkLst>
        </pc:spChg>
        <pc:spChg chg="add mod">
          <ac:chgData name="James Paine" userId="3bcf2a5e6b98cc58" providerId="LiveId" clId="{6177D455-C269-4F67-ADCF-2E8FC78B90BE}" dt="2021-09-11T21:08:03.309" v="10073" actId="14100"/>
          <ac:spMkLst>
            <pc:docMk/>
            <pc:sldMk cId="3844115924" sldId="284"/>
            <ac:spMk id="17" creationId="{D62BDF0A-C0CC-4C27-8722-9F936562A651}"/>
          </ac:spMkLst>
        </pc:spChg>
        <pc:grpChg chg="add mod ord">
          <ac:chgData name="James Paine" userId="3bcf2a5e6b98cc58" providerId="LiveId" clId="{6177D455-C269-4F67-ADCF-2E8FC78B90BE}" dt="2021-09-11T13:44:03.511" v="292" actId="14100"/>
          <ac:grpSpMkLst>
            <pc:docMk/>
            <pc:sldMk cId="3844115924" sldId="284"/>
            <ac:grpSpMk id="7" creationId="{C44D9826-57B8-4114-9721-02B5F1F6BDE2}"/>
          </ac:grpSpMkLst>
        </pc:grpChg>
        <pc:grpChg chg="add del mod">
          <ac:chgData name="James Paine" userId="3bcf2a5e6b98cc58" providerId="LiveId" clId="{6177D455-C269-4F67-ADCF-2E8FC78B90BE}" dt="2021-09-11T13:42:28.118" v="93" actId="478"/>
          <ac:grpSpMkLst>
            <pc:docMk/>
            <pc:sldMk cId="3844115924" sldId="284"/>
            <ac:grpSpMk id="10" creationId="{E0CFA965-A746-498C-A905-F4362BBC40AA}"/>
          </ac:grpSpMkLst>
        </pc:grpChg>
        <pc:picChg chg="add mod modCrop">
          <ac:chgData name="James Paine" userId="3bcf2a5e6b98cc58" providerId="LiveId" clId="{6177D455-C269-4F67-ADCF-2E8FC78B90BE}" dt="2021-09-11T13:43:06.605" v="143" actId="732"/>
          <ac:picMkLst>
            <pc:docMk/>
            <pc:sldMk cId="3844115924" sldId="284"/>
            <ac:picMk id="6" creationId="{00C6F17D-0301-446A-BF83-A74D5C2F0DFB}"/>
          </ac:picMkLst>
        </pc:picChg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327509951" sldId="562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2595951285" sldId="564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1133752964" sldId="565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1029516518" sldId="579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4187426219" sldId="588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1611866721" sldId="590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1537409088" sldId="591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2191403283" sldId="592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602363653" sldId="593"/>
        </pc:sldMkLst>
      </pc:sldChg>
      <pc:sldChg chg="addSp delSp modSp mod modTransition addAnim delAnim modAnim">
        <pc:chgData name="James Paine" userId="3bcf2a5e6b98cc58" providerId="LiveId" clId="{6177D455-C269-4F67-ADCF-2E8FC78B90BE}" dt="2021-09-12T17:11:06.728" v="10594"/>
        <pc:sldMkLst>
          <pc:docMk/>
          <pc:sldMk cId="1539526429" sldId="594"/>
        </pc:sldMkLst>
        <pc:spChg chg="add del mod">
          <ac:chgData name="James Paine" userId="3bcf2a5e6b98cc58" providerId="LiveId" clId="{6177D455-C269-4F67-ADCF-2E8FC78B90BE}" dt="2021-09-11T14:03:54.312" v="325" actId="1076"/>
          <ac:spMkLst>
            <pc:docMk/>
            <pc:sldMk cId="1539526429" sldId="594"/>
            <ac:spMk id="17" creationId="{C75764E3-0492-47B6-9CAF-EE209180B07A}"/>
          </ac:spMkLst>
        </pc:spChg>
        <pc:spChg chg="mod">
          <ac:chgData name="James Paine" userId="3bcf2a5e6b98cc58" providerId="LiveId" clId="{6177D455-C269-4F67-ADCF-2E8FC78B90BE}" dt="2021-09-11T14:07:19.751" v="379" actId="166"/>
          <ac:spMkLst>
            <pc:docMk/>
            <pc:sldMk cId="1539526429" sldId="594"/>
            <ac:spMk id="18" creationId="{8FBCB4FA-EF70-49DE-AC88-D1C93D2CC7A4}"/>
          </ac:spMkLst>
        </pc:spChg>
        <pc:spChg chg="mod ord">
          <ac:chgData name="James Paine" userId="3bcf2a5e6b98cc58" providerId="LiveId" clId="{6177D455-C269-4F67-ADCF-2E8FC78B90BE}" dt="2021-09-11T14:09:40.449" v="399" actId="167"/>
          <ac:spMkLst>
            <pc:docMk/>
            <pc:sldMk cId="1539526429" sldId="594"/>
            <ac:spMk id="117" creationId="{1639A068-2B47-4E4C-8D15-591B129D1782}"/>
          </ac:spMkLst>
        </pc:spChg>
        <pc:picChg chg="add mod ord">
          <ac:chgData name="James Paine" userId="3bcf2a5e6b98cc58" providerId="LiveId" clId="{6177D455-C269-4F67-ADCF-2E8FC78B90BE}" dt="2021-09-11T14:09:52.640" v="401" actId="552"/>
          <ac:picMkLst>
            <pc:docMk/>
            <pc:sldMk cId="1539526429" sldId="594"/>
            <ac:picMk id="7" creationId="{0DB2134C-6693-40EE-A2CF-3DFA42D64BC1}"/>
          </ac:picMkLst>
        </pc:picChg>
        <pc:picChg chg="add mod">
          <ac:chgData name="James Paine" userId="3bcf2a5e6b98cc58" providerId="LiveId" clId="{6177D455-C269-4F67-ADCF-2E8FC78B90BE}" dt="2021-09-11T14:09:52.640" v="401" actId="552"/>
          <ac:picMkLst>
            <pc:docMk/>
            <pc:sldMk cId="1539526429" sldId="594"/>
            <ac:picMk id="9" creationId="{2AC521C9-ABB0-4BDE-8B4C-C856F9094050}"/>
          </ac:picMkLst>
        </pc:picChg>
        <pc:picChg chg="add mod">
          <ac:chgData name="James Paine" userId="3bcf2a5e6b98cc58" providerId="LiveId" clId="{6177D455-C269-4F67-ADCF-2E8FC78B90BE}" dt="2021-09-11T14:09:52.640" v="401" actId="552"/>
          <ac:picMkLst>
            <pc:docMk/>
            <pc:sldMk cId="1539526429" sldId="594"/>
            <ac:picMk id="11" creationId="{2423C61D-0B91-479F-8112-6050328F75FC}"/>
          </ac:picMkLst>
        </pc:picChg>
        <pc:picChg chg="add mod">
          <ac:chgData name="James Paine" userId="3bcf2a5e6b98cc58" providerId="LiveId" clId="{6177D455-C269-4F67-ADCF-2E8FC78B90BE}" dt="2021-09-11T14:09:52.640" v="401" actId="552"/>
          <ac:picMkLst>
            <pc:docMk/>
            <pc:sldMk cId="1539526429" sldId="594"/>
            <ac:picMk id="13" creationId="{D4F0AD09-FB26-40DE-B02F-15A499D2B043}"/>
          </ac:picMkLst>
        </pc:picChg>
        <pc:picChg chg="add mod">
          <ac:chgData name="James Paine" userId="3bcf2a5e6b98cc58" providerId="LiveId" clId="{6177D455-C269-4F67-ADCF-2E8FC78B90BE}" dt="2021-09-11T14:09:52.640" v="401" actId="552"/>
          <ac:picMkLst>
            <pc:docMk/>
            <pc:sldMk cId="1539526429" sldId="594"/>
            <ac:picMk id="15" creationId="{EF05EBA2-C7D8-45AC-B73A-5164B4D1DD90}"/>
          </ac:picMkLst>
        </pc:picChg>
        <pc:picChg chg="del">
          <ac:chgData name="James Paine" userId="3bcf2a5e6b98cc58" providerId="LiveId" clId="{6177D455-C269-4F67-ADCF-2E8FC78B90BE}" dt="2021-09-11T14:03:03.898" v="304" actId="478"/>
          <ac:picMkLst>
            <pc:docMk/>
            <pc:sldMk cId="1539526429" sldId="594"/>
            <ac:picMk id="37" creationId="{B2B9012C-73CF-42B4-8912-94FBB90FB299}"/>
          </ac:picMkLst>
        </pc:picChg>
        <pc:picChg chg="del">
          <ac:chgData name="James Paine" userId="3bcf2a5e6b98cc58" providerId="LiveId" clId="{6177D455-C269-4F67-ADCF-2E8FC78B90BE}" dt="2021-09-11T14:02:59.171" v="300" actId="478"/>
          <ac:picMkLst>
            <pc:docMk/>
            <pc:sldMk cId="1539526429" sldId="594"/>
            <ac:picMk id="38" creationId="{27F6CB89-9129-49A7-9575-CB3B260A8140}"/>
          </ac:picMkLst>
        </pc:picChg>
        <pc:picChg chg="del">
          <ac:chgData name="James Paine" userId="3bcf2a5e6b98cc58" providerId="LiveId" clId="{6177D455-C269-4F67-ADCF-2E8FC78B90BE}" dt="2021-09-11T14:02:58.600" v="299" actId="478"/>
          <ac:picMkLst>
            <pc:docMk/>
            <pc:sldMk cId="1539526429" sldId="594"/>
            <ac:picMk id="39" creationId="{482F60ED-C892-408E-9BCE-19288F39340F}"/>
          </ac:picMkLst>
        </pc:picChg>
        <pc:picChg chg="del">
          <ac:chgData name="James Paine" userId="3bcf2a5e6b98cc58" providerId="LiveId" clId="{6177D455-C269-4F67-ADCF-2E8FC78B90BE}" dt="2021-09-11T14:02:58.087" v="298" actId="478"/>
          <ac:picMkLst>
            <pc:docMk/>
            <pc:sldMk cId="1539526429" sldId="594"/>
            <ac:picMk id="40" creationId="{0B06AC78-74FB-4D3F-B906-D6621A13A653}"/>
          </ac:picMkLst>
        </pc:picChg>
        <pc:picChg chg="del mod">
          <ac:chgData name="James Paine" userId="3bcf2a5e6b98cc58" providerId="LiveId" clId="{6177D455-C269-4F67-ADCF-2E8FC78B90BE}" dt="2021-09-11T14:02:57.504" v="297" actId="478"/>
          <ac:picMkLst>
            <pc:docMk/>
            <pc:sldMk cId="1539526429" sldId="594"/>
            <ac:picMk id="41" creationId="{D8C62ABA-99EF-4A1C-9238-AA77E09B3D1D}"/>
          </ac:picMkLst>
        </pc:picChg>
        <pc:picChg chg="add del mod ord modCrop">
          <ac:chgData name="James Paine" userId="3bcf2a5e6b98cc58" providerId="LiveId" clId="{6177D455-C269-4F67-ADCF-2E8FC78B90BE}" dt="2021-09-11T14:09:32.820" v="397" actId="478"/>
          <ac:picMkLst>
            <pc:docMk/>
            <pc:sldMk cId="1539526429" sldId="594"/>
            <ac:picMk id="42" creationId="{966CAB76-B81E-435B-88BA-D0654A0E79FB}"/>
          </ac:picMkLst>
        </pc:picChg>
        <pc:picChg chg="mod">
          <ac:chgData name="James Paine" userId="3bcf2a5e6b98cc58" providerId="LiveId" clId="{6177D455-C269-4F67-ADCF-2E8FC78B90BE}" dt="2021-09-11T14:07:19.751" v="379" actId="166"/>
          <ac:picMkLst>
            <pc:docMk/>
            <pc:sldMk cId="1539526429" sldId="594"/>
            <ac:picMk id="105" creationId="{C6F1B958-E08A-49A8-B975-95D49A6E1BA5}"/>
          </ac:picMkLst>
        </pc:picChg>
        <pc:picChg chg="mod">
          <ac:chgData name="James Paine" userId="3bcf2a5e6b98cc58" providerId="LiveId" clId="{6177D455-C269-4F67-ADCF-2E8FC78B90BE}" dt="2021-09-11T14:07:19.751" v="379" actId="166"/>
          <ac:picMkLst>
            <pc:docMk/>
            <pc:sldMk cId="1539526429" sldId="594"/>
            <ac:picMk id="108" creationId="{BA88E5EF-9511-4DD5-8DF0-56A31746AF63}"/>
          </ac:picMkLst>
        </pc:picChg>
        <pc:picChg chg="mod">
          <ac:chgData name="James Paine" userId="3bcf2a5e6b98cc58" providerId="LiveId" clId="{6177D455-C269-4F67-ADCF-2E8FC78B90BE}" dt="2021-09-11T14:07:19.751" v="379" actId="166"/>
          <ac:picMkLst>
            <pc:docMk/>
            <pc:sldMk cId="1539526429" sldId="594"/>
            <ac:picMk id="113" creationId="{6691DC4F-623D-4C22-9015-6242526C8D26}"/>
          </ac:picMkLst>
        </pc:picChg>
        <pc:picChg chg="mod">
          <ac:chgData name="James Paine" userId="3bcf2a5e6b98cc58" providerId="LiveId" clId="{6177D455-C269-4F67-ADCF-2E8FC78B90BE}" dt="2021-09-11T14:07:19.751" v="379" actId="166"/>
          <ac:picMkLst>
            <pc:docMk/>
            <pc:sldMk cId="1539526429" sldId="594"/>
            <ac:picMk id="114" creationId="{28BBDD56-6186-4EA8-A87F-F23052DF5486}"/>
          </ac:picMkLst>
        </pc:picChg>
        <pc:picChg chg="mod">
          <ac:chgData name="James Paine" userId="3bcf2a5e6b98cc58" providerId="LiveId" clId="{6177D455-C269-4F67-ADCF-2E8FC78B90BE}" dt="2021-09-11T14:07:19.751" v="379" actId="166"/>
          <ac:picMkLst>
            <pc:docMk/>
            <pc:sldMk cId="1539526429" sldId="594"/>
            <ac:picMk id="116" creationId="{40D812FF-8A12-46E9-ACA1-99BC01CCA7B1}"/>
          </ac:picMkLst>
        </pc:pic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5" creationId="{76D9002E-32D8-4D23-AC82-84E22143D955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24" creationId="{79C46605-3207-4160-832B-0758EEC2C239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29" creationId="{2F3F72F3-5B1A-4691-907F-1C824660F895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30" creationId="{4612E5CA-044B-4B5B-9C93-0EE14B53AEDD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32" creationId="{CE89E704-8C63-4410-AB20-FB2AD183BF93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33" creationId="{995E0742-F6A2-43A2-A578-28334621CA26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35" creationId="{13AE987C-6D3A-42A6-A8E8-25800167B66C}"/>
          </ac:cxnSpMkLst>
        </pc:cxnChg>
        <pc:cxnChg chg="mod">
          <ac:chgData name="James Paine" userId="3bcf2a5e6b98cc58" providerId="LiveId" clId="{6177D455-C269-4F67-ADCF-2E8FC78B90BE}" dt="2021-09-11T14:07:19.751" v="379" actId="166"/>
          <ac:cxnSpMkLst>
            <pc:docMk/>
            <pc:sldMk cId="1539526429" sldId="594"/>
            <ac:cxnSpMk id="36" creationId="{988D8AA8-704F-48DE-A0E7-57CA5D3B6566}"/>
          </ac:cxnSpMkLst>
        </pc:cxnChg>
      </pc:sldChg>
      <pc:sldChg chg="mod modTransition modShow">
        <pc:chgData name="James Paine" userId="3bcf2a5e6b98cc58" providerId="LiveId" clId="{6177D455-C269-4F67-ADCF-2E8FC78B90BE}" dt="2021-09-12T17:14:03.142" v="10654" actId="729"/>
        <pc:sldMkLst>
          <pc:docMk/>
          <pc:sldMk cId="3720204708" sldId="595"/>
        </pc:sldMkLst>
      </pc:sldChg>
      <pc:sldChg chg="del">
        <pc:chgData name="James Paine" userId="3bcf2a5e6b98cc58" providerId="LiveId" clId="{6177D455-C269-4F67-ADCF-2E8FC78B90BE}" dt="2021-09-11T19:21:43.729" v="5360" actId="47"/>
        <pc:sldMkLst>
          <pc:docMk/>
          <pc:sldMk cId="68327920" sldId="597"/>
        </pc:sldMkLst>
      </pc:sldChg>
      <pc:sldChg chg="del">
        <pc:chgData name="James Paine" userId="3bcf2a5e6b98cc58" providerId="LiveId" clId="{6177D455-C269-4F67-ADCF-2E8FC78B90BE}" dt="2021-09-11T19:32:41.120" v="5432" actId="47"/>
        <pc:sldMkLst>
          <pc:docMk/>
          <pc:sldMk cId="1090098129" sldId="598"/>
        </pc:sldMkLst>
      </pc:sldChg>
      <pc:sldChg chg="del">
        <pc:chgData name="James Paine" userId="3bcf2a5e6b98cc58" providerId="LiveId" clId="{6177D455-C269-4F67-ADCF-2E8FC78B90BE}" dt="2021-09-11T19:33:20.733" v="5459" actId="47"/>
        <pc:sldMkLst>
          <pc:docMk/>
          <pc:sldMk cId="2493091715" sldId="599"/>
        </pc:sldMkLst>
      </pc:sldChg>
      <pc:sldChg chg="del">
        <pc:chgData name="James Paine" userId="3bcf2a5e6b98cc58" providerId="LiveId" clId="{6177D455-C269-4F67-ADCF-2E8FC78B90BE}" dt="2021-09-11T19:33:22.917" v="5460" actId="47"/>
        <pc:sldMkLst>
          <pc:docMk/>
          <pc:sldMk cId="323760395" sldId="600"/>
        </pc:sldMkLst>
      </pc:sldChg>
      <pc:sldChg chg="addSp delSp modSp mod modTransition">
        <pc:chgData name="James Paine" userId="3bcf2a5e6b98cc58" providerId="LiveId" clId="{6177D455-C269-4F67-ADCF-2E8FC78B90BE}" dt="2021-09-12T17:11:06.728" v="10594"/>
        <pc:sldMkLst>
          <pc:docMk/>
          <pc:sldMk cId="2154873391" sldId="601"/>
        </pc:sldMkLst>
        <pc:spChg chg="mod">
          <ac:chgData name="James Paine" userId="3bcf2a5e6b98cc58" providerId="LiveId" clId="{6177D455-C269-4F67-ADCF-2E8FC78B90BE}" dt="2021-09-11T20:34:26.532" v="8846" actId="20577"/>
          <ac:spMkLst>
            <pc:docMk/>
            <pc:sldMk cId="2154873391" sldId="601"/>
            <ac:spMk id="6" creationId="{94F171D6-275D-4005-BA6C-39730F6C7095}"/>
          </ac:spMkLst>
        </pc:spChg>
        <pc:spChg chg="del">
          <ac:chgData name="James Paine" userId="3bcf2a5e6b98cc58" providerId="LiveId" clId="{6177D455-C269-4F67-ADCF-2E8FC78B90BE}" dt="2021-09-11T20:30:42.860" v="8693" actId="478"/>
          <ac:spMkLst>
            <pc:docMk/>
            <pc:sldMk cId="2154873391" sldId="601"/>
            <ac:spMk id="12" creationId="{5C8553F7-926D-433B-AEC3-420A3F0607B3}"/>
          </ac:spMkLst>
        </pc:spChg>
        <pc:spChg chg="del">
          <ac:chgData name="James Paine" userId="3bcf2a5e6b98cc58" providerId="LiveId" clId="{6177D455-C269-4F67-ADCF-2E8FC78B90BE}" dt="2021-09-11T20:30:44.022" v="8694" actId="478"/>
          <ac:spMkLst>
            <pc:docMk/>
            <pc:sldMk cId="2154873391" sldId="601"/>
            <ac:spMk id="17" creationId="{4804FF5B-6141-4696-AA64-AC050DCD3859}"/>
          </ac:spMkLst>
        </pc:spChg>
        <pc:picChg chg="add del mod">
          <ac:chgData name="James Paine" userId="3bcf2a5e6b98cc58" providerId="LiveId" clId="{6177D455-C269-4F67-ADCF-2E8FC78B90BE}" dt="2021-09-11T21:18:47.730" v="10326" actId="1076"/>
          <ac:picMkLst>
            <pc:docMk/>
            <pc:sldMk cId="2154873391" sldId="601"/>
            <ac:picMk id="9" creationId="{47CD11EC-FC78-4225-96BB-10AC0596EA62}"/>
          </ac:picMkLst>
        </pc:picChg>
        <pc:picChg chg="add del mod">
          <ac:chgData name="James Paine" userId="3bcf2a5e6b98cc58" providerId="LiveId" clId="{6177D455-C269-4F67-ADCF-2E8FC78B90BE}" dt="2021-09-11T21:18:35.960" v="10323"/>
          <ac:picMkLst>
            <pc:docMk/>
            <pc:sldMk cId="2154873391" sldId="601"/>
            <ac:picMk id="10" creationId="{7679DF28-5A46-43DA-9182-C42979420C5B}"/>
          </ac:picMkLst>
        </pc:picChg>
        <pc:picChg chg="del">
          <ac:chgData name="James Paine" userId="3bcf2a5e6b98cc58" providerId="LiveId" clId="{6177D455-C269-4F67-ADCF-2E8FC78B90BE}" dt="2021-09-11T20:30:41.500" v="8692" actId="478"/>
          <ac:picMkLst>
            <pc:docMk/>
            <pc:sldMk cId="2154873391" sldId="601"/>
            <ac:picMk id="11" creationId="{97A28D51-88C1-4A13-94A3-FEED7CDD4E6E}"/>
          </ac:picMkLst>
        </pc:picChg>
        <pc:picChg chg="del">
          <ac:chgData name="James Paine" userId="3bcf2a5e6b98cc58" providerId="LiveId" clId="{6177D455-C269-4F67-ADCF-2E8FC78B90BE}" dt="2021-09-11T20:30:41.500" v="8692" actId="478"/>
          <ac:picMkLst>
            <pc:docMk/>
            <pc:sldMk cId="2154873391" sldId="601"/>
            <ac:picMk id="16" creationId="{F5E3D856-CE2F-4F29-8F42-B4133ECC0FE4}"/>
          </ac:picMkLst>
        </pc:picChg>
      </pc:sldChg>
      <pc:sldChg chg="modSp mod modTransition modAnim">
        <pc:chgData name="James Paine" userId="3bcf2a5e6b98cc58" providerId="LiveId" clId="{6177D455-C269-4F67-ADCF-2E8FC78B90BE}" dt="2021-09-12T17:15:55.510" v="10754"/>
        <pc:sldMkLst>
          <pc:docMk/>
          <pc:sldMk cId="1653131281" sldId="602"/>
        </pc:sldMkLst>
        <pc:spChg chg="mod">
          <ac:chgData name="James Paine" userId="3bcf2a5e6b98cc58" providerId="LiveId" clId="{6177D455-C269-4F67-ADCF-2E8FC78B90BE}" dt="2021-09-12T17:15:27.183" v="10740" actId="1038"/>
          <ac:spMkLst>
            <pc:docMk/>
            <pc:sldMk cId="1653131281" sldId="602"/>
            <ac:spMk id="2" creationId="{9F9C06FB-34EF-3A48-BD24-E90EDD3D46EC}"/>
          </ac:spMkLst>
        </pc:spChg>
        <pc:spChg chg="mod">
          <ac:chgData name="James Paine" userId="3bcf2a5e6b98cc58" providerId="LiveId" clId="{6177D455-C269-4F67-ADCF-2E8FC78B90BE}" dt="2021-09-11T14:50:11.901" v="661" actId="1076"/>
          <ac:spMkLst>
            <pc:docMk/>
            <pc:sldMk cId="1653131281" sldId="602"/>
            <ac:spMk id="3" creationId="{3E7E0345-9C5B-4A74-8500-93B45B6A9EFC}"/>
          </ac:spMkLst>
        </pc:spChg>
        <pc:spChg chg="mod">
          <ac:chgData name="James Paine" userId="3bcf2a5e6b98cc58" providerId="LiveId" clId="{6177D455-C269-4F67-ADCF-2E8FC78B90BE}" dt="2021-09-12T17:15:30.560" v="10751" actId="1037"/>
          <ac:spMkLst>
            <pc:docMk/>
            <pc:sldMk cId="1653131281" sldId="602"/>
            <ac:spMk id="13" creationId="{AB5BEB1E-4408-435A-B31C-720576656766}"/>
          </ac:spMkLst>
        </pc:spChg>
        <pc:spChg chg="mod">
          <ac:chgData name="James Paine" userId="3bcf2a5e6b98cc58" providerId="LiveId" clId="{6177D455-C269-4F67-ADCF-2E8FC78B90BE}" dt="2021-09-12T17:15:30.560" v="10751" actId="1037"/>
          <ac:spMkLst>
            <pc:docMk/>
            <pc:sldMk cId="1653131281" sldId="602"/>
            <ac:spMk id="14" creationId="{36DB336D-422D-4A15-8CD8-9037DCEB03FA}"/>
          </ac:spMkLst>
        </pc:spChg>
      </pc:sldChg>
      <pc:sldChg chg="addSp delSp modSp mod modTransition addAnim delAnim modAnim">
        <pc:chgData name="James Paine" userId="3bcf2a5e6b98cc58" providerId="LiveId" clId="{6177D455-C269-4F67-ADCF-2E8FC78B90BE}" dt="2021-09-12T17:11:06.728" v="10594"/>
        <pc:sldMkLst>
          <pc:docMk/>
          <pc:sldMk cId="767938690" sldId="603"/>
        </pc:sldMkLst>
        <pc:spChg chg="mod ord">
          <ac:chgData name="James Paine" userId="3bcf2a5e6b98cc58" providerId="LiveId" clId="{6177D455-C269-4F67-ADCF-2E8FC78B90BE}" dt="2021-09-11T20:43:44.648" v="9291" actId="1076"/>
          <ac:spMkLst>
            <pc:docMk/>
            <pc:sldMk cId="767938690" sldId="603"/>
            <ac:spMk id="17" creationId="{8C0B2B49-EAF2-44F0-9291-BEDA157FE172}"/>
          </ac:spMkLst>
        </pc:spChg>
        <pc:spChg chg="mod">
          <ac:chgData name="James Paine" userId="3bcf2a5e6b98cc58" providerId="LiveId" clId="{6177D455-C269-4F67-ADCF-2E8FC78B90BE}" dt="2021-09-11T20:45:00.874" v="9436" actId="313"/>
          <ac:spMkLst>
            <pc:docMk/>
            <pc:sldMk cId="767938690" sldId="603"/>
            <ac:spMk id="18" creationId="{86C39F5F-B873-4647-8E55-440F952BC00A}"/>
          </ac:spMkLst>
        </pc:spChg>
        <pc:spChg chg="mod">
          <ac:chgData name="James Paine" userId="3bcf2a5e6b98cc58" providerId="LiveId" clId="{6177D455-C269-4F67-ADCF-2E8FC78B90BE}" dt="2021-09-11T20:36:44.402" v="9158" actId="1076"/>
          <ac:spMkLst>
            <pc:docMk/>
            <pc:sldMk cId="767938690" sldId="603"/>
            <ac:spMk id="20" creationId="{762D7251-C6AE-44C1-B0F2-E19FE13351D4}"/>
          </ac:spMkLst>
        </pc:spChg>
        <pc:spChg chg="mod">
          <ac:chgData name="James Paine" userId="3bcf2a5e6b98cc58" providerId="LiveId" clId="{6177D455-C269-4F67-ADCF-2E8FC78B90BE}" dt="2021-09-11T20:43:56.753" v="9301" actId="1076"/>
          <ac:spMkLst>
            <pc:docMk/>
            <pc:sldMk cId="767938690" sldId="603"/>
            <ac:spMk id="25" creationId="{2303AEF7-4732-4753-8BF1-11BE948A492F}"/>
          </ac:spMkLst>
        </pc:spChg>
        <pc:spChg chg="mod">
          <ac:chgData name="James Paine" userId="3bcf2a5e6b98cc58" providerId="LiveId" clId="{6177D455-C269-4F67-ADCF-2E8FC78B90BE}" dt="2021-09-11T21:19:09.661" v="10327" actId="1076"/>
          <ac:spMkLst>
            <pc:docMk/>
            <pc:sldMk cId="767938690" sldId="603"/>
            <ac:spMk id="26" creationId="{E64D17F2-14C8-439F-9F25-DED2299531FA}"/>
          </ac:spMkLst>
        </pc:spChg>
        <pc:spChg chg="add mod">
          <ac:chgData name="James Paine" userId="3bcf2a5e6b98cc58" providerId="LiveId" clId="{6177D455-C269-4F67-ADCF-2E8FC78B90BE}" dt="2021-09-11T20:43:40.705" v="9289" actId="1076"/>
          <ac:spMkLst>
            <pc:docMk/>
            <pc:sldMk cId="767938690" sldId="603"/>
            <ac:spMk id="28" creationId="{22D57CC1-98EA-47E9-8A83-0A1FFA8DE804}"/>
          </ac:spMkLst>
        </pc:spChg>
        <pc:picChg chg="del">
          <ac:chgData name="James Paine" userId="3bcf2a5e6b98cc58" providerId="LiveId" clId="{6177D455-C269-4F67-ADCF-2E8FC78B90BE}" dt="2021-09-11T20:40:54.571" v="9228" actId="478"/>
          <ac:picMkLst>
            <pc:docMk/>
            <pc:sldMk cId="767938690" sldId="603"/>
            <ac:picMk id="12" creationId="{CDA10BF5-A059-42EE-AB03-257F11CD40DC}"/>
          </ac:picMkLst>
        </pc:picChg>
        <pc:picChg chg="add mod">
          <ac:chgData name="James Paine" userId="3bcf2a5e6b98cc58" providerId="LiveId" clId="{6177D455-C269-4F67-ADCF-2E8FC78B90BE}" dt="2021-09-11T20:43:58.506" v="9302" actId="1076"/>
          <ac:picMkLst>
            <pc:docMk/>
            <pc:sldMk cId="767938690" sldId="603"/>
            <ac:picMk id="14" creationId="{FE95367A-E948-41AE-A163-F532CED46E07}"/>
          </ac:picMkLst>
        </pc:picChg>
        <pc:picChg chg="add del mod">
          <ac:chgData name="James Paine" userId="3bcf2a5e6b98cc58" providerId="LiveId" clId="{6177D455-C269-4F67-ADCF-2E8FC78B90BE}" dt="2021-09-11T20:42:44.203" v="9251" actId="478"/>
          <ac:picMkLst>
            <pc:docMk/>
            <pc:sldMk cId="767938690" sldId="603"/>
            <ac:picMk id="15" creationId="{56271EE7-7F64-45D0-914A-3AE01DE4E364}"/>
          </ac:picMkLst>
        </pc:picChg>
        <pc:picChg chg="del">
          <ac:chgData name="James Paine" userId="3bcf2a5e6b98cc58" providerId="LiveId" clId="{6177D455-C269-4F67-ADCF-2E8FC78B90BE}" dt="2021-09-11T20:40:54.005" v="9227" actId="478"/>
          <ac:picMkLst>
            <pc:docMk/>
            <pc:sldMk cId="767938690" sldId="603"/>
            <ac:picMk id="16" creationId="{077AB87F-876C-4211-AF86-73B43E0CE941}"/>
          </ac:picMkLst>
        </pc:picChg>
        <pc:picChg chg="add del mod">
          <ac:chgData name="James Paine" userId="3bcf2a5e6b98cc58" providerId="LiveId" clId="{6177D455-C269-4F67-ADCF-2E8FC78B90BE}" dt="2021-09-11T20:44:08.659" v="9306" actId="478"/>
          <ac:picMkLst>
            <pc:docMk/>
            <pc:sldMk cId="767938690" sldId="603"/>
            <ac:picMk id="19" creationId="{9BB2103D-E668-454B-BB45-03C7AC27D1AF}"/>
          </ac:picMkLst>
        </pc:picChg>
        <pc:picChg chg="mod">
          <ac:chgData name="James Paine" userId="3bcf2a5e6b98cc58" providerId="LiveId" clId="{6177D455-C269-4F67-ADCF-2E8FC78B90BE}" dt="2021-09-11T20:43:56.753" v="9301" actId="1076"/>
          <ac:picMkLst>
            <pc:docMk/>
            <pc:sldMk cId="767938690" sldId="603"/>
            <ac:picMk id="21" creationId="{1CC0D56A-46AD-4A71-8FF5-4B7DB8B92AB8}"/>
          </ac:picMkLst>
        </pc:picChg>
        <pc:picChg chg="add mod">
          <ac:chgData name="James Paine" userId="3bcf2a5e6b98cc58" providerId="LiveId" clId="{6177D455-C269-4F67-ADCF-2E8FC78B90BE}" dt="2021-09-11T20:43:36.417" v="9286" actId="1076"/>
          <ac:picMkLst>
            <pc:docMk/>
            <pc:sldMk cId="767938690" sldId="603"/>
            <ac:picMk id="22" creationId="{F12BF1A7-5A1F-4A73-A59F-A0A0B2187C94}"/>
          </ac:picMkLst>
        </pc:picChg>
        <pc:picChg chg="add del mod">
          <ac:chgData name="James Paine" userId="3bcf2a5e6b98cc58" providerId="LiveId" clId="{6177D455-C269-4F67-ADCF-2E8FC78B90BE}" dt="2021-09-11T20:42:59.829" v="9259"/>
          <ac:picMkLst>
            <pc:docMk/>
            <pc:sldMk cId="767938690" sldId="603"/>
            <ac:picMk id="23" creationId="{DEF0B165-7024-433B-85EE-ED7BAB361B84}"/>
          </ac:picMkLst>
        </pc:picChg>
        <pc:picChg chg="mod">
          <ac:chgData name="James Paine" userId="3bcf2a5e6b98cc58" providerId="LiveId" clId="{6177D455-C269-4F67-ADCF-2E8FC78B90BE}" dt="2021-09-11T20:43:56.753" v="9301" actId="1076"/>
          <ac:picMkLst>
            <pc:docMk/>
            <pc:sldMk cId="767938690" sldId="603"/>
            <ac:picMk id="24" creationId="{3AE75CAC-F8A6-4E9A-9970-5C1D703A0B67}"/>
          </ac:picMkLst>
        </pc:picChg>
        <pc:picChg chg="mod">
          <ac:chgData name="James Paine" userId="3bcf2a5e6b98cc58" providerId="LiveId" clId="{6177D455-C269-4F67-ADCF-2E8FC78B90BE}" dt="2021-09-11T20:43:56.753" v="9301" actId="1076"/>
          <ac:picMkLst>
            <pc:docMk/>
            <pc:sldMk cId="767938690" sldId="603"/>
            <ac:picMk id="27" creationId="{ACCBE475-AEB8-41F3-817F-6D1AEDB1EB43}"/>
          </ac:picMkLst>
        </pc:picChg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788888655" sldId="604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3237587180" sldId="605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4093677105" sldId="606"/>
        </pc:sldMkLst>
      </pc:sldChg>
      <pc:sldChg chg="modTransition">
        <pc:chgData name="James Paine" userId="3bcf2a5e6b98cc58" providerId="LiveId" clId="{6177D455-C269-4F67-ADCF-2E8FC78B90BE}" dt="2021-09-12T17:11:06.728" v="10594"/>
        <pc:sldMkLst>
          <pc:docMk/>
          <pc:sldMk cId="3739390617" sldId="607"/>
        </pc:sldMkLst>
      </pc:sldChg>
      <pc:sldChg chg="del">
        <pc:chgData name="James Paine" userId="3bcf2a5e6b98cc58" providerId="LiveId" clId="{6177D455-C269-4F67-ADCF-2E8FC78B90BE}" dt="2021-09-11T19:33:19.900" v="5458" actId="47"/>
        <pc:sldMkLst>
          <pc:docMk/>
          <pc:sldMk cId="857830712" sldId="613"/>
        </pc:sldMkLst>
      </pc:sldChg>
      <pc:sldChg chg="modSp mod modTransition">
        <pc:chgData name="James Paine" userId="3bcf2a5e6b98cc58" providerId="LiveId" clId="{6177D455-C269-4F67-ADCF-2E8FC78B90BE}" dt="2021-09-12T17:11:06.728" v="10594"/>
        <pc:sldMkLst>
          <pc:docMk/>
          <pc:sldMk cId="1959788367" sldId="614"/>
        </pc:sldMkLst>
        <pc:spChg chg="mod">
          <ac:chgData name="James Paine" userId="3bcf2a5e6b98cc58" providerId="LiveId" clId="{6177D455-C269-4F67-ADCF-2E8FC78B90BE}" dt="2021-09-11T21:09:58.653" v="10203"/>
          <ac:spMkLst>
            <pc:docMk/>
            <pc:sldMk cId="1959788367" sldId="614"/>
            <ac:spMk id="2" creationId="{9F9C06FB-34EF-3A48-BD24-E90EDD3D46EC}"/>
          </ac:spMkLst>
        </pc:spChg>
      </pc:sldChg>
      <pc:sldChg chg="addSp delSp modSp mod modTransition modAnim">
        <pc:chgData name="James Paine" userId="3bcf2a5e6b98cc58" providerId="LiveId" clId="{6177D455-C269-4F67-ADCF-2E8FC78B90BE}" dt="2021-09-12T17:14:38.638" v="10701" actId="20577"/>
        <pc:sldMkLst>
          <pc:docMk/>
          <pc:sldMk cId="255248756" sldId="615"/>
        </pc:sldMkLst>
        <pc:spChg chg="mod">
          <ac:chgData name="James Paine" userId="3bcf2a5e6b98cc58" providerId="LiveId" clId="{6177D455-C269-4F67-ADCF-2E8FC78B90BE}" dt="2021-09-11T19:04:26.114" v="5030" actId="27636"/>
          <ac:spMkLst>
            <pc:docMk/>
            <pc:sldMk cId="255248756" sldId="615"/>
            <ac:spMk id="6" creationId="{94F171D6-275D-4005-BA6C-39730F6C7095}"/>
          </ac:spMkLst>
        </pc:spChg>
        <pc:spChg chg="add mod">
          <ac:chgData name="James Paine" userId="3bcf2a5e6b98cc58" providerId="LiveId" clId="{6177D455-C269-4F67-ADCF-2E8FC78B90BE}" dt="2021-09-11T19:20:59.940" v="5324" actId="1076"/>
          <ac:spMkLst>
            <pc:docMk/>
            <pc:sldMk cId="255248756" sldId="615"/>
            <ac:spMk id="9" creationId="{35A1A6B0-53DC-4C25-A1B5-4B63F35BE03B}"/>
          </ac:spMkLst>
        </pc:spChg>
        <pc:spChg chg="mod">
          <ac:chgData name="James Paine" userId="3bcf2a5e6b98cc58" providerId="LiveId" clId="{6177D455-C269-4F67-ADCF-2E8FC78B90BE}" dt="2021-09-12T17:14:38.638" v="10701" actId="20577"/>
          <ac:spMkLst>
            <pc:docMk/>
            <pc:sldMk cId="255248756" sldId="615"/>
            <ac:spMk id="11" creationId="{17236036-58F4-4C4A-AC5C-E667209DE133}"/>
          </ac:spMkLst>
        </pc:spChg>
        <pc:spChg chg="add mod">
          <ac:chgData name="James Paine" userId="3bcf2a5e6b98cc58" providerId="LiveId" clId="{6177D455-C269-4F67-ADCF-2E8FC78B90BE}" dt="2021-09-11T19:15:53.913" v="5125" actId="164"/>
          <ac:spMkLst>
            <pc:docMk/>
            <pc:sldMk cId="255248756" sldId="615"/>
            <ac:spMk id="17" creationId="{DC15382A-430C-40D8-B493-1193B99DC611}"/>
          </ac:spMkLst>
        </pc:spChg>
        <pc:spChg chg="add mod">
          <ac:chgData name="James Paine" userId="3bcf2a5e6b98cc58" providerId="LiveId" clId="{6177D455-C269-4F67-ADCF-2E8FC78B90BE}" dt="2021-09-11T19:15:50.528" v="5122" actId="164"/>
          <ac:spMkLst>
            <pc:docMk/>
            <pc:sldMk cId="255248756" sldId="615"/>
            <ac:spMk id="23" creationId="{BEE2FBB6-B8C3-4701-8FB8-5526A435F8AA}"/>
          </ac:spMkLst>
        </pc:spChg>
        <pc:spChg chg="add mod">
          <ac:chgData name="James Paine" userId="3bcf2a5e6b98cc58" providerId="LiveId" clId="{6177D455-C269-4F67-ADCF-2E8FC78B90BE}" dt="2021-09-11T19:15:44.894" v="5119" actId="164"/>
          <ac:spMkLst>
            <pc:docMk/>
            <pc:sldMk cId="255248756" sldId="615"/>
            <ac:spMk id="29" creationId="{824A979F-A6CC-4A3F-ACED-7B55BBFF2E04}"/>
          </ac:spMkLst>
        </pc:spChg>
        <pc:spChg chg="add mod ord">
          <ac:chgData name="James Paine" userId="3bcf2a5e6b98cc58" providerId="LiveId" clId="{6177D455-C269-4F67-ADCF-2E8FC78B90BE}" dt="2021-09-11T19:16:02.878" v="5129" actId="167"/>
          <ac:spMkLst>
            <pc:docMk/>
            <pc:sldMk cId="255248756" sldId="615"/>
            <ac:spMk id="33" creationId="{AF61B9A1-5A13-4074-9D74-1C46788CE1A1}"/>
          </ac:spMkLst>
        </pc:spChg>
        <pc:spChg chg="add mod">
          <ac:chgData name="James Paine" userId="3bcf2a5e6b98cc58" providerId="LiveId" clId="{6177D455-C269-4F67-ADCF-2E8FC78B90BE}" dt="2021-09-11T19:17:34.417" v="5169" actId="164"/>
          <ac:spMkLst>
            <pc:docMk/>
            <pc:sldMk cId="255248756" sldId="615"/>
            <ac:spMk id="38" creationId="{07C4AE3F-71ED-4D6A-ADD7-8126A7E6C569}"/>
          </ac:spMkLst>
        </pc:spChg>
        <pc:spChg chg="add mod ord">
          <ac:chgData name="James Paine" userId="3bcf2a5e6b98cc58" providerId="LiveId" clId="{6177D455-C269-4F67-ADCF-2E8FC78B90BE}" dt="2021-09-11T19:20:54.502" v="5323" actId="207"/>
          <ac:spMkLst>
            <pc:docMk/>
            <pc:sldMk cId="255248756" sldId="615"/>
            <ac:spMk id="39" creationId="{53640A59-B1AC-41E6-AAEF-59636F9799DE}"/>
          </ac:spMkLst>
        </pc:spChg>
        <pc:grpChg chg="add mod">
          <ac:chgData name="James Paine" userId="3bcf2a5e6b98cc58" providerId="LiveId" clId="{6177D455-C269-4F67-ADCF-2E8FC78B90BE}" dt="2021-09-11T19:15:53.913" v="5125" actId="164"/>
          <ac:grpSpMkLst>
            <pc:docMk/>
            <pc:sldMk cId="255248756" sldId="615"/>
            <ac:grpSpMk id="20" creationId="{1525B39C-518D-4E36-A34B-5CCEF9E89383}"/>
          </ac:grpSpMkLst>
        </pc:grpChg>
        <pc:grpChg chg="add mod">
          <ac:chgData name="James Paine" userId="3bcf2a5e6b98cc58" providerId="LiveId" clId="{6177D455-C269-4F67-ADCF-2E8FC78B90BE}" dt="2021-09-11T19:15:50.528" v="5122" actId="164"/>
          <ac:grpSpMkLst>
            <pc:docMk/>
            <pc:sldMk cId="255248756" sldId="615"/>
            <ac:grpSpMk id="26" creationId="{F30BBDB9-2CBA-4846-9C7D-AF78665E423B}"/>
          </ac:grpSpMkLst>
        </pc:grpChg>
        <pc:grpChg chg="add mod">
          <ac:chgData name="James Paine" userId="3bcf2a5e6b98cc58" providerId="LiveId" clId="{6177D455-C269-4F67-ADCF-2E8FC78B90BE}" dt="2021-09-11T19:19:34.336" v="5241" actId="1037"/>
          <ac:grpSpMkLst>
            <pc:docMk/>
            <pc:sldMk cId="255248756" sldId="615"/>
            <ac:grpSpMk id="27" creationId="{3AFAC68E-2A0C-485C-849D-C33389BC147C}"/>
          </ac:grpSpMkLst>
        </pc:grpChg>
        <pc:grpChg chg="add mod">
          <ac:chgData name="James Paine" userId="3bcf2a5e6b98cc58" providerId="LiveId" clId="{6177D455-C269-4F67-ADCF-2E8FC78B90BE}" dt="2021-09-11T19:19:34.336" v="5241" actId="1037"/>
          <ac:grpSpMkLst>
            <pc:docMk/>
            <pc:sldMk cId="255248756" sldId="615"/>
            <ac:grpSpMk id="28" creationId="{9D464B3D-6EEA-478C-97E2-F15522A83860}"/>
          </ac:grpSpMkLst>
        </pc:grpChg>
        <pc:grpChg chg="add mod">
          <ac:chgData name="James Paine" userId="3bcf2a5e6b98cc58" providerId="LiveId" clId="{6177D455-C269-4F67-ADCF-2E8FC78B90BE}" dt="2021-09-11T19:19:34.336" v="5241" actId="1037"/>
          <ac:grpSpMkLst>
            <pc:docMk/>
            <pc:sldMk cId="255248756" sldId="615"/>
            <ac:grpSpMk id="30" creationId="{D97CEB43-E70B-4E43-B830-FC7250BCD9DD}"/>
          </ac:grpSpMkLst>
        </pc:grpChg>
        <pc:grpChg chg="add mod">
          <ac:chgData name="James Paine" userId="3bcf2a5e6b98cc58" providerId="LiveId" clId="{6177D455-C269-4F67-ADCF-2E8FC78B90BE}" dt="2021-09-11T19:17:34.417" v="5169" actId="164"/>
          <ac:grpSpMkLst>
            <pc:docMk/>
            <pc:sldMk cId="255248756" sldId="615"/>
            <ac:grpSpMk id="36" creationId="{FA0AE2E8-C364-4361-B8C0-5902661CC298}"/>
          </ac:grpSpMkLst>
        </pc:grpChg>
        <pc:grpChg chg="add mod">
          <ac:chgData name="James Paine" userId="3bcf2a5e6b98cc58" providerId="LiveId" clId="{6177D455-C269-4F67-ADCF-2E8FC78B90BE}" dt="2021-09-11T19:19:34.336" v="5241" actId="1037"/>
          <ac:grpSpMkLst>
            <pc:docMk/>
            <pc:sldMk cId="255248756" sldId="615"/>
            <ac:grpSpMk id="37" creationId="{4ED6B1F1-5AD6-4ED2-A25C-CBBC9F6C4617}"/>
          </ac:grpSpMkLst>
        </pc:grpChg>
        <pc:grpChg chg="add mod">
          <ac:chgData name="James Paine" userId="3bcf2a5e6b98cc58" providerId="LiveId" clId="{6177D455-C269-4F67-ADCF-2E8FC78B90BE}" dt="2021-09-11T19:20:11.685" v="5249" actId="1076"/>
          <ac:grpSpMkLst>
            <pc:docMk/>
            <pc:sldMk cId="255248756" sldId="615"/>
            <ac:grpSpMk id="40" creationId="{6906BAA8-96EB-4589-B70D-8F1E1F5FCE93}"/>
          </ac:grpSpMkLst>
        </pc:grpChg>
        <pc:picChg chg="add mod">
          <ac:chgData name="James Paine" userId="3bcf2a5e6b98cc58" providerId="LiveId" clId="{6177D455-C269-4F67-ADCF-2E8FC78B90BE}" dt="2021-09-11T19:19:51.831" v="5244" actId="164"/>
          <ac:picMkLst>
            <pc:docMk/>
            <pc:sldMk cId="255248756" sldId="615"/>
            <ac:picMk id="3" creationId="{8007EC39-91CF-40A6-B060-234A9AA9E9D0}"/>
          </ac:picMkLst>
        </pc:picChg>
        <pc:picChg chg="add mod">
          <ac:chgData name="James Paine" userId="3bcf2a5e6b98cc58" providerId="LiveId" clId="{6177D455-C269-4F67-ADCF-2E8FC78B90BE}" dt="2021-09-11T19:19:51.831" v="5244" actId="164"/>
          <ac:picMkLst>
            <pc:docMk/>
            <pc:sldMk cId="255248756" sldId="615"/>
            <ac:picMk id="7" creationId="{517927FA-1E30-447D-9EAC-C1928366642B}"/>
          </ac:picMkLst>
        </pc:picChg>
        <pc:picChg chg="add mod">
          <ac:chgData name="James Paine" userId="3bcf2a5e6b98cc58" providerId="LiveId" clId="{6177D455-C269-4F67-ADCF-2E8FC78B90BE}" dt="2021-09-11T19:09:22.969" v="5087" actId="164"/>
          <ac:picMkLst>
            <pc:docMk/>
            <pc:sldMk cId="255248756" sldId="615"/>
            <ac:picMk id="12" creationId="{99D765F4-AA4D-4A9D-AE69-3FE360402394}"/>
          </ac:picMkLst>
        </pc:picChg>
        <pc:picChg chg="add mod">
          <ac:chgData name="James Paine" userId="3bcf2a5e6b98cc58" providerId="LiveId" clId="{6177D455-C269-4F67-ADCF-2E8FC78B90BE}" dt="2021-09-11T19:09:22.969" v="5087" actId="164"/>
          <ac:picMkLst>
            <pc:docMk/>
            <pc:sldMk cId="255248756" sldId="615"/>
            <ac:picMk id="14" creationId="{A5DA82C0-CEA1-4008-9EE1-D383C2D00572}"/>
          </ac:picMkLst>
        </pc:picChg>
        <pc:picChg chg="add mod">
          <ac:chgData name="James Paine" userId="3bcf2a5e6b98cc58" providerId="LiveId" clId="{6177D455-C269-4F67-ADCF-2E8FC78B90BE}" dt="2021-09-11T19:15:28.967" v="5113" actId="164"/>
          <ac:picMkLst>
            <pc:docMk/>
            <pc:sldMk cId="255248756" sldId="615"/>
            <ac:picMk id="16" creationId="{A410FAFF-EF2E-4AE1-B3BF-9599815F7447}"/>
          </ac:picMkLst>
        </pc:picChg>
        <pc:picChg chg="add mod">
          <ac:chgData name="James Paine" userId="3bcf2a5e6b98cc58" providerId="LiveId" clId="{6177D455-C269-4F67-ADCF-2E8FC78B90BE}" dt="2021-09-11T19:15:28.967" v="5113" actId="164"/>
          <ac:picMkLst>
            <pc:docMk/>
            <pc:sldMk cId="255248756" sldId="615"/>
            <ac:picMk id="19" creationId="{19B73DEB-49E5-4D1F-8AE5-0816492EB5EF}"/>
          </ac:picMkLst>
        </pc:picChg>
        <pc:picChg chg="add mod">
          <ac:chgData name="James Paine" userId="3bcf2a5e6b98cc58" providerId="LiveId" clId="{6177D455-C269-4F67-ADCF-2E8FC78B90BE}" dt="2021-09-11T19:15:44.894" v="5119" actId="164"/>
          <ac:picMkLst>
            <pc:docMk/>
            <pc:sldMk cId="255248756" sldId="615"/>
            <ac:picMk id="22" creationId="{674C1822-8142-4920-9E0B-75E79634E890}"/>
          </ac:picMkLst>
        </pc:picChg>
        <pc:picChg chg="add mod">
          <ac:chgData name="James Paine" userId="3bcf2a5e6b98cc58" providerId="LiveId" clId="{6177D455-C269-4F67-ADCF-2E8FC78B90BE}" dt="2021-09-11T19:15:44.894" v="5119" actId="164"/>
          <ac:picMkLst>
            <pc:docMk/>
            <pc:sldMk cId="255248756" sldId="615"/>
            <ac:picMk id="25" creationId="{888B21DF-61C1-42DB-BC37-6422981E2256}"/>
          </ac:picMkLst>
        </pc:picChg>
        <pc:picChg chg="add mod">
          <ac:chgData name="James Paine" userId="3bcf2a5e6b98cc58" providerId="LiveId" clId="{6177D455-C269-4F67-ADCF-2E8FC78B90BE}" dt="2021-09-11T19:17:25.139" v="5164" actId="164"/>
          <ac:picMkLst>
            <pc:docMk/>
            <pc:sldMk cId="255248756" sldId="615"/>
            <ac:picMk id="32" creationId="{E00ABDA1-0B46-46B9-B3F0-6394185BF044}"/>
          </ac:picMkLst>
        </pc:picChg>
        <pc:picChg chg="add mod">
          <ac:chgData name="James Paine" userId="3bcf2a5e6b98cc58" providerId="LiveId" clId="{6177D455-C269-4F67-ADCF-2E8FC78B90BE}" dt="2021-09-11T19:17:25.139" v="5164" actId="164"/>
          <ac:picMkLst>
            <pc:docMk/>
            <pc:sldMk cId="255248756" sldId="615"/>
            <ac:picMk id="35" creationId="{2CDBC08E-78CD-4304-B1CC-A9A2CEB42202}"/>
          </ac:picMkLst>
        </pc:picChg>
        <pc:picChg chg="del">
          <ac:chgData name="James Paine" userId="3bcf2a5e6b98cc58" providerId="LiveId" clId="{6177D455-C269-4F67-ADCF-2E8FC78B90BE}" dt="2021-09-11T18:57:18.666" v="4890" actId="478"/>
          <ac:picMkLst>
            <pc:docMk/>
            <pc:sldMk cId="255248756" sldId="615"/>
            <ac:picMk id="2050" creationId="{DDA61CE8-BE50-4892-BEAB-D8DC11BF407C}"/>
          </ac:picMkLst>
        </pc:picChg>
        <pc:picChg chg="del">
          <ac:chgData name="James Paine" userId="3bcf2a5e6b98cc58" providerId="LiveId" clId="{6177D455-C269-4F67-ADCF-2E8FC78B90BE}" dt="2021-09-11T18:57:19.052" v="4891" actId="478"/>
          <ac:picMkLst>
            <pc:docMk/>
            <pc:sldMk cId="255248756" sldId="615"/>
            <ac:picMk id="2051" creationId="{2BE558E2-049F-4C3E-B2D3-89A3185E5E7C}"/>
          </ac:picMkLst>
        </pc:picChg>
      </pc:sldChg>
      <pc:sldChg chg="modSp mod ord modTransition">
        <pc:chgData name="James Paine" userId="3bcf2a5e6b98cc58" providerId="LiveId" clId="{6177D455-C269-4F67-ADCF-2E8FC78B90BE}" dt="2021-09-12T17:13:12.158" v="10653" actId="20577"/>
        <pc:sldMkLst>
          <pc:docMk/>
          <pc:sldMk cId="2514014168" sldId="616"/>
        </pc:sldMkLst>
        <pc:spChg chg="mod">
          <ac:chgData name="James Paine" userId="3bcf2a5e6b98cc58" providerId="LiveId" clId="{6177D455-C269-4F67-ADCF-2E8FC78B90BE}" dt="2021-09-12T17:13:12.158" v="10653" actId="20577"/>
          <ac:spMkLst>
            <pc:docMk/>
            <pc:sldMk cId="2514014168" sldId="616"/>
            <ac:spMk id="72" creationId="{DBD1BCFD-4FD1-434D-A7D8-03276433F785}"/>
          </ac:spMkLst>
        </pc:spChg>
      </pc:sldChg>
      <pc:sldChg chg="delSp modSp mod modTransition">
        <pc:chgData name="James Paine" userId="3bcf2a5e6b98cc58" providerId="LiveId" clId="{6177D455-C269-4F67-ADCF-2E8FC78B90BE}" dt="2021-09-12T17:11:06.728" v="10594"/>
        <pc:sldMkLst>
          <pc:docMk/>
          <pc:sldMk cId="2703401311" sldId="617"/>
        </pc:sldMkLst>
        <pc:spChg chg="mod">
          <ac:chgData name="James Paine" userId="3bcf2a5e6b98cc58" providerId="LiveId" clId="{6177D455-C269-4F67-ADCF-2E8FC78B90BE}" dt="2021-09-11T18:43:06.662" v="4595" actId="1076"/>
          <ac:spMkLst>
            <pc:docMk/>
            <pc:sldMk cId="2703401311" sldId="617"/>
            <ac:spMk id="2" creationId="{46ACA7AB-41B2-4828-B8C7-8C4CD1FE64B4}"/>
          </ac:spMkLst>
        </pc:spChg>
        <pc:spChg chg="del">
          <ac:chgData name="James Paine" userId="3bcf2a5e6b98cc58" providerId="LiveId" clId="{6177D455-C269-4F67-ADCF-2E8FC78B90BE}" dt="2021-09-11T18:43:02.605" v="4589" actId="478"/>
          <ac:spMkLst>
            <pc:docMk/>
            <pc:sldMk cId="2703401311" sldId="617"/>
            <ac:spMk id="3" creationId="{07D6A9F1-59C4-4F5B-884B-70955EB3F5BE}"/>
          </ac:spMkLst>
        </pc:spChg>
        <pc:spChg chg="mod">
          <ac:chgData name="James Paine" userId="3bcf2a5e6b98cc58" providerId="LiveId" clId="{6177D455-C269-4F67-ADCF-2E8FC78B90BE}" dt="2021-09-11T18:43:04.343" v="4594" actId="27636"/>
          <ac:spMkLst>
            <pc:docMk/>
            <pc:sldMk cId="2703401311" sldId="617"/>
            <ac:spMk id="45" creationId="{23B1AC0B-6DA1-4377-9D3A-C2321C20C1D1}"/>
          </ac:spMkLst>
        </pc:spChg>
        <pc:spChg chg="mod">
          <ac:chgData name="James Paine" userId="3bcf2a5e6b98cc58" providerId="LiveId" clId="{6177D455-C269-4F67-ADCF-2E8FC78B90BE}" dt="2021-09-11T19:21:27.813" v="5359" actId="20577"/>
          <ac:spMkLst>
            <pc:docMk/>
            <pc:sldMk cId="2703401311" sldId="617"/>
            <ac:spMk id="49" creationId="{6F6C1346-C46F-4EFB-9F53-D6CDDBA7B3F6}"/>
          </ac:spMkLst>
        </pc:spChg>
      </pc:sldChg>
      <pc:sldChg chg="addSp delSp modSp mod modTransition delAnim modAnim">
        <pc:chgData name="James Paine" userId="3bcf2a5e6b98cc58" providerId="LiveId" clId="{6177D455-C269-4F67-ADCF-2E8FC78B90BE}" dt="2021-09-12T17:15:13.375" v="10718" actId="1037"/>
        <pc:sldMkLst>
          <pc:docMk/>
          <pc:sldMk cId="2842349174" sldId="618"/>
        </pc:sldMkLst>
        <pc:spChg chg="mod">
          <ac:chgData name="James Paine" userId="3bcf2a5e6b98cc58" providerId="LiveId" clId="{6177D455-C269-4F67-ADCF-2E8FC78B90BE}" dt="2021-09-12T17:15:13.375" v="10718" actId="1037"/>
          <ac:spMkLst>
            <pc:docMk/>
            <pc:sldMk cId="2842349174" sldId="618"/>
            <ac:spMk id="2" creationId="{9F9C06FB-34EF-3A48-BD24-E90EDD3D46EC}"/>
          </ac:spMkLst>
        </pc:spChg>
        <pc:spChg chg="add mod">
          <ac:chgData name="James Paine" userId="3bcf2a5e6b98cc58" providerId="LiveId" clId="{6177D455-C269-4F67-ADCF-2E8FC78B90BE}" dt="2021-09-11T18:52:48.518" v="4821" actId="1038"/>
          <ac:spMkLst>
            <pc:docMk/>
            <pc:sldMk cId="2842349174" sldId="618"/>
            <ac:spMk id="12" creationId="{C901E011-BA42-4015-937F-66163994B388}"/>
          </ac:spMkLst>
        </pc:spChg>
        <pc:spChg chg="del">
          <ac:chgData name="James Paine" userId="3bcf2a5e6b98cc58" providerId="LiveId" clId="{6177D455-C269-4F67-ADCF-2E8FC78B90BE}" dt="2021-09-11T18:46:47.154" v="4596" actId="478"/>
          <ac:spMkLst>
            <pc:docMk/>
            <pc:sldMk cId="2842349174" sldId="618"/>
            <ac:spMk id="14" creationId="{1EE78AE1-DC0C-48B7-A7FA-B443C8FCE279}"/>
          </ac:spMkLst>
        </pc:spChg>
        <pc:spChg chg="mod">
          <ac:chgData name="James Paine" userId="3bcf2a5e6b98cc58" providerId="LiveId" clId="{6177D455-C269-4F67-ADCF-2E8FC78B90BE}" dt="2021-09-11T19:34:16.346" v="5499" actId="20577"/>
          <ac:spMkLst>
            <pc:docMk/>
            <pc:sldMk cId="2842349174" sldId="618"/>
            <ac:spMk id="15" creationId="{57741400-6586-403A-BE3F-CD6F729F0FF2}"/>
          </ac:spMkLst>
        </pc:spChg>
        <pc:spChg chg="mod">
          <ac:chgData name="James Paine" userId="3bcf2a5e6b98cc58" providerId="LiveId" clId="{6177D455-C269-4F67-ADCF-2E8FC78B90BE}" dt="2021-09-11T18:54:48.851" v="4884" actId="1076"/>
          <ac:spMkLst>
            <pc:docMk/>
            <pc:sldMk cId="2842349174" sldId="618"/>
            <ac:spMk id="16" creationId="{B7CCA898-EFBE-4935-8A76-BB07782B3584}"/>
          </ac:spMkLst>
        </pc:spChg>
        <pc:picChg chg="add del mod">
          <ac:chgData name="James Paine" userId="3bcf2a5e6b98cc58" providerId="LiveId" clId="{6177D455-C269-4F67-ADCF-2E8FC78B90BE}" dt="2021-09-11T19:28:20.820" v="5398" actId="478"/>
          <ac:picMkLst>
            <pc:docMk/>
            <pc:sldMk cId="2842349174" sldId="618"/>
            <ac:picMk id="5" creationId="{29816D1C-ADE0-4693-86D9-DA7EDCD41A99}"/>
          </ac:picMkLst>
        </pc:picChg>
        <pc:picChg chg="add del mod">
          <ac:chgData name="James Paine" userId="3bcf2a5e6b98cc58" providerId="LiveId" clId="{6177D455-C269-4F67-ADCF-2E8FC78B90BE}" dt="2021-09-11T19:28:35.122" v="5404" actId="478"/>
          <ac:picMkLst>
            <pc:docMk/>
            <pc:sldMk cId="2842349174" sldId="618"/>
            <ac:picMk id="7" creationId="{BE5E3D07-3E78-4B2C-A449-AD898472FA58}"/>
          </ac:picMkLst>
        </pc:picChg>
        <pc:picChg chg="del">
          <ac:chgData name="James Paine" userId="3bcf2a5e6b98cc58" providerId="LiveId" clId="{6177D455-C269-4F67-ADCF-2E8FC78B90BE}" dt="2021-09-11T18:47:32.107" v="4624" actId="478"/>
          <ac:picMkLst>
            <pc:docMk/>
            <pc:sldMk cId="2842349174" sldId="618"/>
            <ac:picMk id="9" creationId="{901EB7F0-B5F7-4DF9-A377-A9AA1F9AF8D5}"/>
          </ac:picMkLst>
        </pc:picChg>
        <pc:picChg chg="add del">
          <ac:chgData name="James Paine" userId="3bcf2a5e6b98cc58" providerId="LiveId" clId="{6177D455-C269-4F67-ADCF-2E8FC78B90BE}" dt="2021-09-11T18:49:29.109" v="4636" actId="478"/>
          <ac:picMkLst>
            <pc:docMk/>
            <pc:sldMk cId="2842349174" sldId="618"/>
            <ac:picMk id="10" creationId="{AFF5E5DE-9342-47FB-A126-5367120DE22C}"/>
          </ac:picMkLst>
        </pc:picChg>
        <pc:picChg chg="del">
          <ac:chgData name="James Paine" userId="3bcf2a5e6b98cc58" providerId="LiveId" clId="{6177D455-C269-4F67-ADCF-2E8FC78B90BE}" dt="2021-09-11T18:47:33.795" v="4625" actId="478"/>
          <ac:picMkLst>
            <pc:docMk/>
            <pc:sldMk cId="2842349174" sldId="618"/>
            <ac:picMk id="11" creationId="{527406D2-1AA2-45D5-9F21-1B93E4C3DBD2}"/>
          </ac:picMkLst>
        </pc:picChg>
        <pc:picChg chg="add del">
          <ac:chgData name="James Paine" userId="3bcf2a5e6b98cc58" providerId="LiveId" clId="{6177D455-C269-4F67-ADCF-2E8FC78B90BE}" dt="2021-09-11T18:49:30.340" v="4637" actId="478"/>
          <ac:picMkLst>
            <pc:docMk/>
            <pc:sldMk cId="2842349174" sldId="618"/>
            <ac:picMk id="13" creationId="{7F508D78-C090-4DCC-955D-F354906B4ACE}"/>
          </ac:picMkLst>
        </pc:picChg>
        <pc:picChg chg="add del mod">
          <ac:chgData name="James Paine" userId="3bcf2a5e6b98cc58" providerId="LiveId" clId="{6177D455-C269-4F67-ADCF-2E8FC78B90BE}" dt="2021-09-11T18:49:22.917" v="4633"/>
          <ac:picMkLst>
            <pc:docMk/>
            <pc:sldMk cId="2842349174" sldId="618"/>
            <ac:picMk id="17" creationId="{088438FB-D932-4F3C-9C76-CF96FB70665C}"/>
          </ac:picMkLst>
        </pc:picChg>
        <pc:picChg chg="add del mod">
          <ac:chgData name="James Paine" userId="3bcf2a5e6b98cc58" providerId="LiveId" clId="{6177D455-C269-4F67-ADCF-2E8FC78B90BE}" dt="2021-09-11T18:49:22.917" v="4633"/>
          <ac:picMkLst>
            <pc:docMk/>
            <pc:sldMk cId="2842349174" sldId="618"/>
            <ac:picMk id="18" creationId="{3BEE20DA-006C-49ED-93FA-018E79DDBB0E}"/>
          </ac:picMkLst>
        </pc:picChg>
        <pc:picChg chg="add del mod">
          <ac:chgData name="James Paine" userId="3bcf2a5e6b98cc58" providerId="LiveId" clId="{6177D455-C269-4F67-ADCF-2E8FC78B90BE}" dt="2021-09-11T19:27:02.916" v="5388" actId="478"/>
          <ac:picMkLst>
            <pc:docMk/>
            <pc:sldMk cId="2842349174" sldId="618"/>
            <ac:picMk id="19" creationId="{301B9C25-22EC-413D-A2FD-8A8DF4CC000E}"/>
          </ac:picMkLst>
        </pc:picChg>
        <pc:picChg chg="add del mod">
          <ac:chgData name="James Paine" userId="3bcf2a5e6b98cc58" providerId="LiveId" clId="{6177D455-C269-4F67-ADCF-2E8FC78B90BE}" dt="2021-09-11T19:27:16.899" v="5393" actId="478"/>
          <ac:picMkLst>
            <pc:docMk/>
            <pc:sldMk cId="2842349174" sldId="618"/>
            <ac:picMk id="20" creationId="{7668D5DA-9BD7-451D-9F97-CCE5D1796854}"/>
          </ac:picMkLst>
        </pc:picChg>
        <pc:picChg chg="add mod">
          <ac:chgData name="James Paine" userId="3bcf2a5e6b98cc58" providerId="LiveId" clId="{6177D455-C269-4F67-ADCF-2E8FC78B90BE}" dt="2021-09-11T19:28:52.424" v="5409" actId="555"/>
          <ac:picMkLst>
            <pc:docMk/>
            <pc:sldMk cId="2842349174" sldId="618"/>
            <ac:picMk id="21" creationId="{06D4B555-44A1-49F1-A6B4-6DEE6DD4E1A0}"/>
          </ac:picMkLst>
        </pc:picChg>
        <pc:picChg chg="add mod">
          <ac:chgData name="James Paine" userId="3bcf2a5e6b98cc58" providerId="LiveId" clId="{6177D455-C269-4F67-ADCF-2E8FC78B90BE}" dt="2021-09-11T19:28:55.019" v="5410" actId="554"/>
          <ac:picMkLst>
            <pc:docMk/>
            <pc:sldMk cId="2842349174" sldId="618"/>
            <ac:picMk id="23" creationId="{22BD890C-A542-447C-B63B-C55C908CBDE1}"/>
          </ac:picMkLst>
        </pc:picChg>
        <pc:picChg chg="add mod">
          <ac:chgData name="James Paine" userId="3bcf2a5e6b98cc58" providerId="LiveId" clId="{6177D455-C269-4F67-ADCF-2E8FC78B90BE}" dt="2021-09-11T19:28:52.424" v="5409" actId="555"/>
          <ac:picMkLst>
            <pc:docMk/>
            <pc:sldMk cId="2842349174" sldId="618"/>
            <ac:picMk id="25" creationId="{BC14F5BF-1205-4A3E-B887-162C1BD2EEB8}"/>
          </ac:picMkLst>
        </pc:picChg>
        <pc:picChg chg="add mod">
          <ac:chgData name="James Paine" userId="3bcf2a5e6b98cc58" providerId="LiveId" clId="{6177D455-C269-4F67-ADCF-2E8FC78B90BE}" dt="2021-09-11T19:28:55.019" v="5410" actId="554"/>
          <ac:picMkLst>
            <pc:docMk/>
            <pc:sldMk cId="2842349174" sldId="618"/>
            <ac:picMk id="27" creationId="{3766AF20-BB44-444C-B312-ECC2B3B1B446}"/>
          </ac:picMkLst>
        </pc:picChg>
      </pc:sldChg>
      <pc:sldChg chg="addSp delSp modSp mod ord modTransition delAnim modAnim">
        <pc:chgData name="James Paine" userId="3bcf2a5e6b98cc58" providerId="LiveId" clId="{6177D455-C269-4F67-ADCF-2E8FC78B90BE}" dt="2021-09-12T17:11:06.728" v="10594"/>
        <pc:sldMkLst>
          <pc:docMk/>
          <pc:sldMk cId="2682411660" sldId="619"/>
        </pc:sldMkLst>
        <pc:spChg chg="mod">
          <ac:chgData name="James Paine" userId="3bcf2a5e6b98cc58" providerId="LiveId" clId="{6177D455-C269-4F67-ADCF-2E8FC78B90BE}" dt="2021-09-11T19:32:22.121" v="5428" actId="1076"/>
          <ac:spMkLst>
            <pc:docMk/>
            <pc:sldMk cId="2682411660" sldId="619"/>
            <ac:spMk id="12" creationId="{46BF339B-CA26-4335-942E-F93B112340C5}"/>
          </ac:spMkLst>
        </pc:spChg>
        <pc:spChg chg="add mod">
          <ac:chgData name="James Paine" userId="3bcf2a5e6b98cc58" providerId="LiveId" clId="{6177D455-C269-4F67-ADCF-2E8FC78B90BE}" dt="2021-09-11T19:32:28.050" v="5431" actId="1076"/>
          <ac:spMkLst>
            <pc:docMk/>
            <pc:sldMk cId="2682411660" sldId="619"/>
            <ac:spMk id="13" creationId="{64AD0AF4-37D4-4100-B7B5-4284D931D11B}"/>
          </ac:spMkLst>
        </pc:spChg>
        <pc:spChg chg="mod">
          <ac:chgData name="James Paine" userId="3bcf2a5e6b98cc58" providerId="LiveId" clId="{6177D455-C269-4F67-ADCF-2E8FC78B90BE}" dt="2021-09-11T21:11:47.589" v="10245" actId="20577"/>
          <ac:spMkLst>
            <pc:docMk/>
            <pc:sldMk cId="2682411660" sldId="619"/>
            <ac:spMk id="15" creationId="{A8C14621-4B68-4AB8-ADB0-339D0BC2C6EF}"/>
          </ac:spMkLst>
        </pc:spChg>
        <pc:spChg chg="mod">
          <ac:chgData name="James Paine" userId="3bcf2a5e6b98cc58" providerId="LiveId" clId="{6177D455-C269-4F67-ADCF-2E8FC78B90BE}" dt="2021-09-11T21:11:54.924" v="10255" actId="6549"/>
          <ac:spMkLst>
            <pc:docMk/>
            <pc:sldMk cId="2682411660" sldId="619"/>
            <ac:spMk id="18" creationId="{86C39F5F-B873-4647-8E55-440F952BC00A}"/>
          </ac:spMkLst>
        </pc:spChg>
        <pc:spChg chg="del">
          <ac:chgData name="James Paine" userId="3bcf2a5e6b98cc58" providerId="LiveId" clId="{6177D455-C269-4F67-ADCF-2E8FC78B90BE}" dt="2021-09-11T15:49:37.286" v="3893" actId="478"/>
          <ac:spMkLst>
            <pc:docMk/>
            <pc:sldMk cId="2682411660" sldId="619"/>
            <ac:spMk id="31" creationId="{9AA15945-6A9D-443D-A0DC-9339DF133D8C}"/>
          </ac:spMkLst>
        </pc:spChg>
        <pc:picChg chg="del">
          <ac:chgData name="James Paine" userId="3bcf2a5e6b98cc58" providerId="LiveId" clId="{6177D455-C269-4F67-ADCF-2E8FC78B90BE}" dt="2021-09-11T15:49:36.648" v="3892" actId="478"/>
          <ac:picMkLst>
            <pc:docMk/>
            <pc:sldMk cId="2682411660" sldId="619"/>
            <ac:picMk id="5" creationId="{50BDF288-1CA6-4B42-8DD3-A2162FEE1264}"/>
          </ac:picMkLst>
        </pc:picChg>
        <pc:picChg chg="del">
          <ac:chgData name="James Paine" userId="3bcf2a5e6b98cc58" providerId="LiveId" clId="{6177D455-C269-4F67-ADCF-2E8FC78B90BE}" dt="2021-09-11T15:49:37.702" v="3894" actId="478"/>
          <ac:picMkLst>
            <pc:docMk/>
            <pc:sldMk cId="2682411660" sldId="619"/>
            <ac:picMk id="7" creationId="{94930D9A-3A1F-4028-88C9-1976A59A069A}"/>
          </ac:picMkLst>
        </pc:picChg>
        <pc:picChg chg="del">
          <ac:chgData name="James Paine" userId="3bcf2a5e6b98cc58" providerId="LiveId" clId="{6177D455-C269-4F67-ADCF-2E8FC78B90BE}" dt="2021-09-11T19:32:12.528" v="5424" actId="478"/>
          <ac:picMkLst>
            <pc:docMk/>
            <pc:sldMk cId="2682411660" sldId="619"/>
            <ac:picMk id="10" creationId="{61BA25E2-95F9-4B46-A3BB-8286850DD0BC}"/>
          </ac:picMkLst>
        </pc:picChg>
        <pc:picChg chg="del">
          <ac:chgData name="James Paine" userId="3bcf2a5e6b98cc58" providerId="LiveId" clId="{6177D455-C269-4F67-ADCF-2E8FC78B90BE}" dt="2021-09-11T19:32:11.986" v="5423" actId="478"/>
          <ac:picMkLst>
            <pc:docMk/>
            <pc:sldMk cId="2682411660" sldId="619"/>
            <ac:picMk id="11" creationId="{141D69FB-E6DA-495E-9166-6E67EEE0D0A0}"/>
          </ac:picMkLst>
        </pc:picChg>
        <pc:picChg chg="add mod">
          <ac:chgData name="James Paine" userId="3bcf2a5e6b98cc58" providerId="LiveId" clId="{6177D455-C269-4F67-ADCF-2E8FC78B90BE}" dt="2021-09-11T19:32:24.374" v="5429" actId="1076"/>
          <ac:picMkLst>
            <pc:docMk/>
            <pc:sldMk cId="2682411660" sldId="619"/>
            <ac:picMk id="14" creationId="{4D870E18-9122-4B93-AFFD-6E337C30C6C3}"/>
          </ac:picMkLst>
        </pc:picChg>
        <pc:picChg chg="add mod">
          <ac:chgData name="James Paine" userId="3bcf2a5e6b98cc58" providerId="LiveId" clId="{6177D455-C269-4F67-ADCF-2E8FC78B90BE}" dt="2021-09-11T19:32:25.379" v="5430" actId="1076"/>
          <ac:picMkLst>
            <pc:docMk/>
            <pc:sldMk cId="2682411660" sldId="619"/>
            <ac:picMk id="17" creationId="{348F4161-5997-406F-9278-C860616AEAAF}"/>
          </ac:picMkLst>
        </pc:picChg>
      </pc:sldChg>
      <pc:sldChg chg="addSp delSp modSp new mod modTransition modAnim">
        <pc:chgData name="James Paine" userId="3bcf2a5e6b98cc58" providerId="LiveId" clId="{6177D455-C269-4F67-ADCF-2E8FC78B90BE}" dt="2021-09-12T17:12:22.190" v="10603"/>
        <pc:sldMkLst>
          <pc:docMk/>
          <pc:sldMk cId="3429758943" sldId="620"/>
        </pc:sldMkLst>
        <pc:spChg chg="mod">
          <ac:chgData name="James Paine" userId="3bcf2a5e6b98cc58" providerId="LiveId" clId="{6177D455-C269-4F67-ADCF-2E8FC78B90BE}" dt="2021-09-11T14:22:35.655" v="606" actId="20577"/>
          <ac:spMkLst>
            <pc:docMk/>
            <pc:sldMk cId="3429758943" sldId="620"/>
            <ac:spMk id="2" creationId="{EC8694A5-F080-456F-88B9-765816A12F51}"/>
          </ac:spMkLst>
        </pc:spChg>
        <pc:spChg chg="del">
          <ac:chgData name="James Paine" userId="3bcf2a5e6b98cc58" providerId="LiveId" clId="{6177D455-C269-4F67-ADCF-2E8FC78B90BE}" dt="2021-09-11T14:13:43.095" v="404" actId="478"/>
          <ac:spMkLst>
            <pc:docMk/>
            <pc:sldMk cId="3429758943" sldId="620"/>
            <ac:spMk id="3" creationId="{28DCF1E6-E49B-49AF-9E38-8314983DB96C}"/>
          </ac:spMkLst>
        </pc:spChg>
        <pc:spChg chg="add mod ord">
          <ac:chgData name="James Paine" userId="3bcf2a5e6b98cc58" providerId="LiveId" clId="{6177D455-C269-4F67-ADCF-2E8FC78B90BE}" dt="2021-09-11T14:15:02.610" v="429" actId="164"/>
          <ac:spMkLst>
            <pc:docMk/>
            <pc:sldMk cId="3429758943" sldId="620"/>
            <ac:spMk id="9" creationId="{533730DF-D9D8-4583-BD67-FC5D87229AFF}"/>
          </ac:spMkLst>
        </pc:spChg>
        <pc:spChg chg="add mod">
          <ac:chgData name="James Paine" userId="3bcf2a5e6b98cc58" providerId="LiveId" clId="{6177D455-C269-4F67-ADCF-2E8FC78B90BE}" dt="2021-09-11T14:20:50.254" v="565" actId="164"/>
          <ac:spMkLst>
            <pc:docMk/>
            <pc:sldMk cId="3429758943" sldId="620"/>
            <ac:spMk id="14" creationId="{B41A0D2A-1DF3-49E0-AF33-40841DAE40F7}"/>
          </ac:spMkLst>
        </pc:spChg>
        <pc:spChg chg="add mod">
          <ac:chgData name="James Paine" userId="3bcf2a5e6b98cc58" providerId="LiveId" clId="{6177D455-C269-4F67-ADCF-2E8FC78B90BE}" dt="2021-09-11T14:20:42.719" v="556" actId="164"/>
          <ac:spMkLst>
            <pc:docMk/>
            <pc:sldMk cId="3429758943" sldId="620"/>
            <ac:spMk id="15" creationId="{0D2BA892-E7F0-494C-80F9-B58142BCFB11}"/>
          </ac:spMkLst>
        </pc:spChg>
        <pc:grpChg chg="add mod">
          <ac:chgData name="James Paine" userId="3bcf2a5e6b98cc58" providerId="LiveId" clId="{6177D455-C269-4F67-ADCF-2E8FC78B90BE}" dt="2021-09-11T14:15:10.182" v="434" actId="164"/>
          <ac:grpSpMkLst>
            <pc:docMk/>
            <pc:sldMk cId="3429758943" sldId="620"/>
            <ac:grpSpMk id="10" creationId="{88AB62D8-1C7D-4DBC-817B-5F83B0A21DF1}"/>
          </ac:grpSpMkLst>
        </pc:grpChg>
        <pc:grpChg chg="add mod">
          <ac:chgData name="James Paine" userId="3bcf2a5e6b98cc58" providerId="LiveId" clId="{6177D455-C269-4F67-ADCF-2E8FC78B90BE}" dt="2021-09-11T14:20:42.719" v="556" actId="164"/>
          <ac:grpSpMkLst>
            <pc:docMk/>
            <pc:sldMk cId="3429758943" sldId="620"/>
            <ac:grpSpMk id="11" creationId="{E7A56FA8-DF1F-4FCA-AB7F-679DDAF6F60A}"/>
          </ac:grpSpMkLst>
        </pc:grpChg>
        <pc:grpChg chg="add mod">
          <ac:chgData name="James Paine" userId="3bcf2a5e6b98cc58" providerId="LiveId" clId="{6177D455-C269-4F67-ADCF-2E8FC78B90BE}" dt="2021-09-11T14:22:51.724" v="614" actId="1076"/>
          <ac:grpSpMkLst>
            <pc:docMk/>
            <pc:sldMk cId="3429758943" sldId="620"/>
            <ac:grpSpMk id="16" creationId="{43934B88-6451-4498-85E5-CFC49CCF0137}"/>
          </ac:grpSpMkLst>
        </pc:grpChg>
        <pc:grpChg chg="add mod">
          <ac:chgData name="James Paine" userId="3bcf2a5e6b98cc58" providerId="LiveId" clId="{6177D455-C269-4F67-ADCF-2E8FC78B90BE}" dt="2021-09-12T17:11:34.799" v="10596" actId="1076"/>
          <ac:grpSpMkLst>
            <pc:docMk/>
            <pc:sldMk cId="3429758943" sldId="620"/>
            <ac:grpSpMk id="17" creationId="{8447CB84-DD3E-457D-B83A-ACA6894EBED3}"/>
          </ac:grpSpMkLst>
        </pc:grpChg>
        <pc:picChg chg="add mod ord">
          <ac:chgData name="James Paine" userId="3bcf2a5e6b98cc58" providerId="LiveId" clId="{6177D455-C269-4F67-ADCF-2E8FC78B90BE}" dt="2021-09-11T14:15:10.182" v="434" actId="164"/>
          <ac:picMkLst>
            <pc:docMk/>
            <pc:sldMk cId="3429758943" sldId="620"/>
            <ac:picMk id="6" creationId="{358F350F-8953-4E63-B146-472E3C4D6472}"/>
          </ac:picMkLst>
        </pc:picChg>
        <pc:picChg chg="add mod">
          <ac:chgData name="James Paine" userId="3bcf2a5e6b98cc58" providerId="LiveId" clId="{6177D455-C269-4F67-ADCF-2E8FC78B90BE}" dt="2021-09-11T14:15:02.610" v="429" actId="164"/>
          <ac:picMkLst>
            <pc:docMk/>
            <pc:sldMk cId="3429758943" sldId="620"/>
            <ac:picMk id="8" creationId="{EB048AB5-0C24-4E40-96D7-75AFAF912E25}"/>
          </ac:picMkLst>
        </pc:picChg>
        <pc:picChg chg="add mod">
          <ac:chgData name="James Paine" userId="3bcf2a5e6b98cc58" providerId="LiveId" clId="{6177D455-C269-4F67-ADCF-2E8FC78B90BE}" dt="2021-09-11T14:20:50.254" v="565" actId="164"/>
          <ac:picMkLst>
            <pc:docMk/>
            <pc:sldMk cId="3429758943" sldId="620"/>
            <ac:picMk id="13" creationId="{91B97110-57DA-4ED4-BB41-759AED1776E4}"/>
          </ac:picMkLst>
        </pc:picChg>
        <pc:picChg chg="add mod">
          <ac:chgData name="James Paine" userId="3bcf2a5e6b98cc58" providerId="LiveId" clId="{6177D455-C269-4F67-ADCF-2E8FC78B90BE}" dt="2021-09-11T14:22:45.614" v="612" actId="1076"/>
          <ac:picMkLst>
            <pc:docMk/>
            <pc:sldMk cId="3429758943" sldId="620"/>
            <ac:picMk id="19" creationId="{88252D9C-8DA1-4661-8938-191F811AD7F5}"/>
          </ac:picMkLst>
        </pc:picChg>
      </pc:sldChg>
      <pc:sldChg chg="addSp delSp modSp new mod modTransition modAnim modNotesTx">
        <pc:chgData name="James Paine" userId="3bcf2a5e6b98cc58" providerId="LiveId" clId="{6177D455-C269-4F67-ADCF-2E8FC78B90BE}" dt="2021-09-12T17:11:06.728" v="10594"/>
        <pc:sldMkLst>
          <pc:docMk/>
          <pc:sldMk cId="1087438083" sldId="621"/>
        </pc:sldMkLst>
        <pc:spChg chg="mod">
          <ac:chgData name="James Paine" userId="3bcf2a5e6b98cc58" providerId="LiveId" clId="{6177D455-C269-4F67-ADCF-2E8FC78B90BE}" dt="2021-09-11T15:08:18.817" v="1531" actId="14100"/>
          <ac:spMkLst>
            <pc:docMk/>
            <pc:sldMk cId="1087438083" sldId="621"/>
            <ac:spMk id="2" creationId="{F701F906-2B37-499A-9D83-0C396372B532}"/>
          </ac:spMkLst>
        </pc:spChg>
        <pc:spChg chg="del">
          <ac:chgData name="James Paine" userId="3bcf2a5e6b98cc58" providerId="LiveId" clId="{6177D455-C269-4F67-ADCF-2E8FC78B90BE}" dt="2021-09-11T14:50:19.631" v="663" actId="478"/>
          <ac:spMkLst>
            <pc:docMk/>
            <pc:sldMk cId="1087438083" sldId="621"/>
            <ac:spMk id="3" creationId="{65B3D8E6-F442-45D8-88C2-9BA1002B2A66}"/>
          </ac:spMkLst>
        </pc:spChg>
        <pc:spChg chg="add mod">
          <ac:chgData name="James Paine" userId="3bcf2a5e6b98cc58" providerId="LiveId" clId="{6177D455-C269-4F67-ADCF-2E8FC78B90BE}" dt="2021-09-11T15:02:50.763" v="1394" actId="1076"/>
          <ac:spMkLst>
            <pc:docMk/>
            <pc:sldMk cId="1087438083" sldId="621"/>
            <ac:spMk id="6" creationId="{62DD5B4D-A6A5-4FA3-B502-FC0C674AA130}"/>
          </ac:spMkLst>
        </pc:spChg>
        <pc:spChg chg="add del mod">
          <ac:chgData name="James Paine" userId="3bcf2a5e6b98cc58" providerId="LiveId" clId="{6177D455-C269-4F67-ADCF-2E8FC78B90BE}" dt="2021-09-11T14:57:25.668" v="1177" actId="478"/>
          <ac:spMkLst>
            <pc:docMk/>
            <pc:sldMk cId="1087438083" sldId="621"/>
            <ac:spMk id="7" creationId="{3EC573F6-CE9D-4D15-93FE-7EEE019ACBE0}"/>
          </ac:spMkLst>
        </pc:spChg>
        <pc:spChg chg="add mod">
          <ac:chgData name="James Paine" userId="3bcf2a5e6b98cc58" providerId="LiveId" clId="{6177D455-C269-4F67-ADCF-2E8FC78B90BE}" dt="2021-09-11T15:06:09.467" v="1459" actId="1076"/>
          <ac:spMkLst>
            <pc:docMk/>
            <pc:sldMk cId="1087438083" sldId="621"/>
            <ac:spMk id="12" creationId="{53E2D118-6F95-4BC9-948F-2CAEA2154497}"/>
          </ac:spMkLst>
        </pc:spChg>
        <pc:spChg chg="add mod">
          <ac:chgData name="James Paine" userId="3bcf2a5e6b98cc58" providerId="LiveId" clId="{6177D455-C269-4F67-ADCF-2E8FC78B90BE}" dt="2021-09-11T21:12:16.269" v="10287" actId="1035"/>
          <ac:spMkLst>
            <pc:docMk/>
            <pc:sldMk cId="1087438083" sldId="621"/>
            <ac:spMk id="13" creationId="{217BA2EA-86B4-4981-9F2C-09819D962177}"/>
          </ac:spMkLst>
        </pc:spChg>
        <pc:spChg chg="add mod">
          <ac:chgData name="James Paine" userId="3bcf2a5e6b98cc58" providerId="LiveId" clId="{6177D455-C269-4F67-ADCF-2E8FC78B90BE}" dt="2021-09-11T21:12:12.808" v="10282" actId="1035"/>
          <ac:spMkLst>
            <pc:docMk/>
            <pc:sldMk cId="1087438083" sldId="621"/>
            <ac:spMk id="15" creationId="{0DF2EE2F-A762-4B3B-B86B-6557D2751785}"/>
          </ac:spMkLst>
        </pc:spChg>
        <pc:spChg chg="add del">
          <ac:chgData name="James Paine" userId="3bcf2a5e6b98cc58" providerId="LiveId" clId="{6177D455-C269-4F67-ADCF-2E8FC78B90BE}" dt="2021-09-11T15:02:28.788" v="1383" actId="478"/>
          <ac:spMkLst>
            <pc:docMk/>
            <pc:sldMk cId="1087438083" sldId="621"/>
            <ac:spMk id="17" creationId="{F0C7560F-60F2-4484-A680-B368456D7558}"/>
          </ac:spMkLst>
        </pc:spChg>
        <pc:spChg chg="add mod ord">
          <ac:chgData name="James Paine" userId="3bcf2a5e6b98cc58" providerId="LiveId" clId="{6177D455-C269-4F67-ADCF-2E8FC78B90BE}" dt="2021-09-11T15:23:29.177" v="2037" actId="1037"/>
          <ac:spMkLst>
            <pc:docMk/>
            <pc:sldMk cId="1087438083" sldId="621"/>
            <ac:spMk id="18" creationId="{5B9D82FA-C54A-42F0-A4E3-FBF0740A6AFC}"/>
          </ac:spMkLst>
        </pc:spChg>
        <pc:spChg chg="add del mod ord">
          <ac:chgData name="James Paine" userId="3bcf2a5e6b98cc58" providerId="LiveId" clId="{6177D455-C269-4F67-ADCF-2E8FC78B90BE}" dt="2021-09-11T15:09:59.649" v="1563" actId="478"/>
          <ac:spMkLst>
            <pc:docMk/>
            <pc:sldMk cId="1087438083" sldId="621"/>
            <ac:spMk id="19" creationId="{B25F2D6C-C77B-4275-9A68-07BBBF9810D8}"/>
          </ac:spMkLst>
        </pc:spChg>
        <pc:spChg chg="add mod">
          <ac:chgData name="James Paine" userId="3bcf2a5e6b98cc58" providerId="LiveId" clId="{6177D455-C269-4F67-ADCF-2E8FC78B90BE}" dt="2021-09-11T15:08:28.289" v="1534" actId="1076"/>
          <ac:spMkLst>
            <pc:docMk/>
            <pc:sldMk cId="1087438083" sldId="621"/>
            <ac:spMk id="22" creationId="{14AB2575-31DC-4CA6-8670-47FBF0C85361}"/>
          </ac:spMkLst>
        </pc:spChg>
        <pc:spChg chg="add mod">
          <ac:chgData name="James Paine" userId="3bcf2a5e6b98cc58" providerId="LiveId" clId="{6177D455-C269-4F67-ADCF-2E8FC78B90BE}" dt="2021-09-11T21:05:23.899" v="9743" actId="6549"/>
          <ac:spMkLst>
            <pc:docMk/>
            <pc:sldMk cId="1087438083" sldId="621"/>
            <ac:spMk id="25" creationId="{4EC3D8E4-0B34-45A0-9B25-932BB6820C1D}"/>
          </ac:spMkLst>
        </pc:spChg>
        <pc:spChg chg="add mod ord">
          <ac:chgData name="James Paine" userId="3bcf2a5e6b98cc58" providerId="LiveId" clId="{6177D455-C269-4F67-ADCF-2E8FC78B90BE}" dt="2021-09-11T15:10:45.865" v="1576" actId="1038"/>
          <ac:spMkLst>
            <pc:docMk/>
            <pc:sldMk cId="1087438083" sldId="621"/>
            <ac:spMk id="27" creationId="{8A2D089A-41EA-4B6E-828F-2EED53CC815C}"/>
          </ac:spMkLst>
        </pc:spChg>
        <pc:spChg chg="add mod ord">
          <ac:chgData name="James Paine" userId="3bcf2a5e6b98cc58" providerId="LiveId" clId="{6177D455-C269-4F67-ADCF-2E8FC78B90BE}" dt="2021-09-11T15:10:40.104" v="1571" actId="14100"/>
          <ac:spMkLst>
            <pc:docMk/>
            <pc:sldMk cId="1087438083" sldId="621"/>
            <ac:spMk id="29" creationId="{147A9C37-FCE8-4C45-A6BA-C9E47AFDD997}"/>
          </ac:spMkLst>
        </pc:spChg>
        <pc:spChg chg="add mod ord">
          <ac:chgData name="James Paine" userId="3bcf2a5e6b98cc58" providerId="LiveId" clId="{6177D455-C269-4F67-ADCF-2E8FC78B90BE}" dt="2021-09-11T15:13:20.047" v="1621" actId="167"/>
          <ac:spMkLst>
            <pc:docMk/>
            <pc:sldMk cId="1087438083" sldId="621"/>
            <ac:spMk id="31" creationId="{2DBA2FBD-396D-4AF3-B8F0-2954B691A5FE}"/>
          </ac:spMkLst>
        </pc:spChg>
        <pc:spChg chg="add mod">
          <ac:chgData name="James Paine" userId="3bcf2a5e6b98cc58" providerId="LiveId" clId="{6177D455-C269-4F67-ADCF-2E8FC78B90BE}" dt="2021-09-11T21:12:12.808" v="10282" actId="1035"/>
          <ac:spMkLst>
            <pc:docMk/>
            <pc:sldMk cId="1087438083" sldId="621"/>
            <ac:spMk id="34" creationId="{4C59E61C-66E7-4575-853B-1C25F6975ECD}"/>
          </ac:spMkLst>
        </pc:spChg>
        <pc:picChg chg="add mod">
          <ac:chgData name="James Paine" userId="3bcf2a5e6b98cc58" providerId="LiveId" clId="{6177D455-C269-4F67-ADCF-2E8FC78B90BE}" dt="2021-09-11T15:23:32.950" v="2038" actId="1076"/>
          <ac:picMkLst>
            <pc:docMk/>
            <pc:sldMk cId="1087438083" sldId="621"/>
            <ac:picMk id="8" creationId="{33CF82E7-A4F6-4870-AD94-068B2F9BE9A2}"/>
          </ac:picMkLst>
        </pc:picChg>
        <pc:picChg chg="add mod">
          <ac:chgData name="James Paine" userId="3bcf2a5e6b98cc58" providerId="LiveId" clId="{6177D455-C269-4F67-ADCF-2E8FC78B90BE}" dt="2021-09-11T15:06:17.035" v="1462" actId="1440"/>
          <ac:picMkLst>
            <pc:docMk/>
            <pc:sldMk cId="1087438083" sldId="621"/>
            <ac:picMk id="10" creationId="{51B910C9-9F40-42A6-B972-B2717FB8106E}"/>
          </ac:picMkLst>
        </pc:picChg>
        <pc:picChg chg="add mod modCrop">
          <ac:chgData name="James Paine" userId="3bcf2a5e6b98cc58" providerId="LiveId" clId="{6177D455-C269-4F67-ADCF-2E8FC78B90BE}" dt="2021-09-11T15:08:28.289" v="1534" actId="1076"/>
          <ac:picMkLst>
            <pc:docMk/>
            <pc:sldMk cId="1087438083" sldId="621"/>
            <ac:picMk id="20" creationId="{29F99514-FA5B-4C92-8863-411421C0300F}"/>
          </ac:picMkLst>
        </pc:picChg>
        <pc:picChg chg="add mod">
          <ac:chgData name="James Paine" userId="3bcf2a5e6b98cc58" providerId="LiveId" clId="{6177D455-C269-4F67-ADCF-2E8FC78B90BE}" dt="2021-09-11T15:07:29.122" v="1494" actId="1076"/>
          <ac:picMkLst>
            <pc:docMk/>
            <pc:sldMk cId="1087438083" sldId="621"/>
            <ac:picMk id="23" creationId="{7F6F36A4-B02A-47AB-97CA-F89251B6F549}"/>
          </ac:picMkLst>
        </pc:picChg>
        <pc:picChg chg="add mod">
          <ac:chgData name="James Paine" userId="3bcf2a5e6b98cc58" providerId="LiveId" clId="{6177D455-C269-4F67-ADCF-2E8FC78B90BE}" dt="2021-09-11T21:12:07.228" v="10269" actId="1036"/>
          <ac:picMkLst>
            <pc:docMk/>
            <pc:sldMk cId="1087438083" sldId="621"/>
            <ac:picMk id="32" creationId="{8FAA00DB-E0B2-433C-8ED2-580A7390973B}"/>
          </ac:picMkLst>
        </pc:picChg>
        <pc:picChg chg="add mod">
          <ac:chgData name="James Paine" userId="3bcf2a5e6b98cc58" providerId="LiveId" clId="{6177D455-C269-4F67-ADCF-2E8FC78B90BE}" dt="2021-09-11T15:02:53.427" v="1395" actId="1076"/>
          <ac:picMkLst>
            <pc:docMk/>
            <pc:sldMk cId="1087438083" sldId="621"/>
            <ac:picMk id="2050" creationId="{5FDE7797-28E9-4097-8665-7842AA4C6096}"/>
          </ac:picMkLst>
        </pc:picChg>
        <pc:cxnChg chg="add mod">
          <ac:chgData name="James Paine" userId="3bcf2a5e6b98cc58" providerId="LiveId" clId="{6177D455-C269-4F67-ADCF-2E8FC78B90BE}" dt="2021-09-11T15:11:46.804" v="1595" actId="554"/>
          <ac:cxnSpMkLst>
            <pc:docMk/>
            <pc:sldMk cId="1087438083" sldId="621"/>
            <ac:cxnSpMk id="26" creationId="{FB4CFD8B-6131-4302-AFCD-2993C466CE9A}"/>
          </ac:cxnSpMkLst>
        </pc:cxnChg>
        <pc:cxnChg chg="add mod">
          <ac:chgData name="James Paine" userId="3bcf2a5e6b98cc58" providerId="LiveId" clId="{6177D455-C269-4F67-ADCF-2E8FC78B90BE}" dt="2021-09-11T15:11:46.804" v="1595" actId="554"/>
          <ac:cxnSpMkLst>
            <pc:docMk/>
            <pc:sldMk cId="1087438083" sldId="621"/>
            <ac:cxnSpMk id="30" creationId="{E1DF7714-48F5-44B6-A3EE-CA034FDB8322}"/>
          </ac:cxnSpMkLst>
        </pc:cxnChg>
      </pc:sldChg>
      <pc:sldChg chg="addSp delSp modSp add mod modTransition delAnim modAnim">
        <pc:chgData name="James Paine" userId="3bcf2a5e6b98cc58" providerId="LiveId" clId="{6177D455-C269-4F67-ADCF-2E8FC78B90BE}" dt="2021-09-12T18:35:50.990" v="11180" actId="14100"/>
        <pc:sldMkLst>
          <pc:docMk/>
          <pc:sldMk cId="1670707468" sldId="622"/>
        </pc:sldMkLst>
        <pc:spChg chg="mod">
          <ac:chgData name="James Paine" userId="3bcf2a5e6b98cc58" providerId="LiveId" clId="{6177D455-C269-4F67-ADCF-2E8FC78B90BE}" dt="2021-09-12T18:35:50.990" v="11180" actId="14100"/>
          <ac:spMkLst>
            <pc:docMk/>
            <pc:sldMk cId="1670707468" sldId="622"/>
            <ac:spMk id="2" creationId="{F701F906-2B37-499A-9D83-0C396372B532}"/>
          </ac:spMkLst>
        </pc:spChg>
        <pc:spChg chg="mod">
          <ac:chgData name="James Paine" userId="3bcf2a5e6b98cc58" providerId="LiveId" clId="{6177D455-C269-4F67-ADCF-2E8FC78B90BE}" dt="2021-09-11T15:48:13.910" v="3776" actId="1035"/>
          <ac:spMkLst>
            <pc:docMk/>
            <pc:sldMk cId="1670707468" sldId="622"/>
            <ac:spMk id="6" creationId="{62DD5B4D-A6A5-4FA3-B502-FC0C674AA130}"/>
          </ac:spMkLst>
        </pc:spChg>
        <pc:spChg chg="add mod">
          <ac:chgData name="James Paine" userId="3bcf2a5e6b98cc58" providerId="LiveId" clId="{6177D455-C269-4F67-ADCF-2E8FC78B90BE}" dt="2021-09-11T15:47:43.072" v="3756" actId="1076"/>
          <ac:spMkLst>
            <pc:docMk/>
            <pc:sldMk cId="1670707468" sldId="622"/>
            <ac:spMk id="9" creationId="{F7F4798A-E7A7-4FB7-BF01-32CEBB37DD89}"/>
          </ac:spMkLst>
        </pc:spChg>
        <pc:spChg chg="del">
          <ac:chgData name="James Paine" userId="3bcf2a5e6b98cc58" providerId="LiveId" clId="{6177D455-C269-4F67-ADCF-2E8FC78B90BE}" dt="2021-09-11T15:14:23.641" v="1713" actId="478"/>
          <ac:spMkLst>
            <pc:docMk/>
            <pc:sldMk cId="1670707468" sldId="622"/>
            <ac:spMk id="12" creationId="{53E2D118-6F95-4BC9-948F-2CAEA2154497}"/>
          </ac:spMkLst>
        </pc:spChg>
        <pc:spChg chg="del">
          <ac:chgData name="James Paine" userId="3bcf2a5e6b98cc58" providerId="LiveId" clId="{6177D455-C269-4F67-ADCF-2E8FC78B90BE}" dt="2021-09-11T15:14:36.163" v="1726" actId="478"/>
          <ac:spMkLst>
            <pc:docMk/>
            <pc:sldMk cId="1670707468" sldId="622"/>
            <ac:spMk id="13" creationId="{217BA2EA-86B4-4981-9F2C-09819D962177}"/>
          </ac:spMkLst>
        </pc:spChg>
        <pc:spChg chg="del mod">
          <ac:chgData name="James Paine" userId="3bcf2a5e6b98cc58" providerId="LiveId" clId="{6177D455-C269-4F67-ADCF-2E8FC78B90BE}" dt="2021-09-11T15:14:32.808" v="1725" actId="478"/>
          <ac:spMkLst>
            <pc:docMk/>
            <pc:sldMk cId="1670707468" sldId="622"/>
            <ac:spMk id="15" creationId="{0DF2EE2F-A762-4B3B-B86B-6557D2751785}"/>
          </ac:spMkLst>
        </pc:spChg>
        <pc:spChg chg="del mod">
          <ac:chgData name="James Paine" userId="3bcf2a5e6b98cc58" providerId="LiveId" clId="{6177D455-C269-4F67-ADCF-2E8FC78B90BE}" dt="2021-09-11T15:14:27.314" v="1716" actId="478"/>
          <ac:spMkLst>
            <pc:docMk/>
            <pc:sldMk cId="1670707468" sldId="622"/>
            <ac:spMk id="18" creationId="{5B9D82FA-C54A-42F0-A4E3-FBF0740A6AFC}"/>
          </ac:spMkLst>
        </pc:spChg>
        <pc:spChg chg="del">
          <ac:chgData name="James Paine" userId="3bcf2a5e6b98cc58" providerId="LiveId" clId="{6177D455-C269-4F67-ADCF-2E8FC78B90BE}" dt="2021-09-11T15:14:23.641" v="1713" actId="478"/>
          <ac:spMkLst>
            <pc:docMk/>
            <pc:sldMk cId="1670707468" sldId="622"/>
            <ac:spMk id="22" creationId="{14AB2575-31DC-4CA6-8670-47FBF0C85361}"/>
          </ac:spMkLst>
        </pc:spChg>
        <pc:spChg chg="add mod ord">
          <ac:chgData name="James Paine" userId="3bcf2a5e6b98cc58" providerId="LiveId" clId="{6177D455-C269-4F67-ADCF-2E8FC78B90BE}" dt="2021-09-11T15:15:43.560" v="1831" actId="167"/>
          <ac:spMkLst>
            <pc:docMk/>
            <pc:sldMk cId="1670707468" sldId="622"/>
            <ac:spMk id="24" creationId="{DD73AAD5-2F4D-4D99-9F97-66AEA0D69B7A}"/>
          </ac:spMkLst>
        </pc:spChg>
        <pc:spChg chg="del">
          <ac:chgData name="James Paine" userId="3bcf2a5e6b98cc58" providerId="LiveId" clId="{6177D455-C269-4F67-ADCF-2E8FC78B90BE}" dt="2021-09-11T15:14:31.583" v="1723" actId="478"/>
          <ac:spMkLst>
            <pc:docMk/>
            <pc:sldMk cId="1670707468" sldId="622"/>
            <ac:spMk id="25" creationId="{4EC3D8E4-0B34-45A0-9B25-932BB6820C1D}"/>
          </ac:spMkLst>
        </pc:spChg>
        <pc:spChg chg="del">
          <ac:chgData name="James Paine" userId="3bcf2a5e6b98cc58" providerId="LiveId" clId="{6177D455-C269-4F67-ADCF-2E8FC78B90BE}" dt="2021-09-11T15:14:28.776" v="1719" actId="478"/>
          <ac:spMkLst>
            <pc:docMk/>
            <pc:sldMk cId="1670707468" sldId="622"/>
            <ac:spMk id="27" creationId="{8A2D089A-41EA-4B6E-828F-2EED53CC815C}"/>
          </ac:spMkLst>
        </pc:spChg>
        <pc:spChg chg="add mod ord">
          <ac:chgData name="James Paine" userId="3bcf2a5e6b98cc58" providerId="LiveId" clId="{6177D455-C269-4F67-ADCF-2E8FC78B90BE}" dt="2021-09-11T15:48:32.527" v="3812" actId="1036"/>
          <ac:spMkLst>
            <pc:docMk/>
            <pc:sldMk cId="1670707468" sldId="622"/>
            <ac:spMk id="28" creationId="{DDCC67EF-9C32-465D-85D4-AF4AD2338C19}"/>
          </ac:spMkLst>
        </pc:spChg>
        <pc:spChg chg="del">
          <ac:chgData name="James Paine" userId="3bcf2a5e6b98cc58" providerId="LiveId" clId="{6177D455-C269-4F67-ADCF-2E8FC78B90BE}" dt="2021-09-11T15:14:28.374" v="1718" actId="478"/>
          <ac:spMkLst>
            <pc:docMk/>
            <pc:sldMk cId="1670707468" sldId="622"/>
            <ac:spMk id="29" creationId="{147A9C37-FCE8-4C45-A6BA-C9E47AFDD997}"/>
          </ac:spMkLst>
        </pc:spChg>
        <pc:spChg chg="del">
          <ac:chgData name="James Paine" userId="3bcf2a5e6b98cc58" providerId="LiveId" clId="{6177D455-C269-4F67-ADCF-2E8FC78B90BE}" dt="2021-09-11T15:14:29.914" v="1721" actId="478"/>
          <ac:spMkLst>
            <pc:docMk/>
            <pc:sldMk cId="1670707468" sldId="622"/>
            <ac:spMk id="31" creationId="{2DBA2FBD-396D-4AF3-B8F0-2954B691A5FE}"/>
          </ac:spMkLst>
        </pc:spChg>
        <pc:spChg chg="add mod">
          <ac:chgData name="James Paine" userId="3bcf2a5e6b98cc58" providerId="LiveId" clId="{6177D455-C269-4F67-ADCF-2E8FC78B90BE}" dt="2021-09-11T15:48:13.910" v="3776" actId="1035"/>
          <ac:spMkLst>
            <pc:docMk/>
            <pc:sldMk cId="1670707468" sldId="622"/>
            <ac:spMk id="32" creationId="{8CF6CB38-B2E9-422D-954F-097A72723684}"/>
          </ac:spMkLst>
        </pc:spChg>
        <pc:spChg chg="add mod">
          <ac:chgData name="James Paine" userId="3bcf2a5e6b98cc58" providerId="LiveId" clId="{6177D455-C269-4F67-ADCF-2E8FC78B90BE}" dt="2021-09-11T15:48:13.910" v="3776" actId="1035"/>
          <ac:spMkLst>
            <pc:docMk/>
            <pc:sldMk cId="1670707468" sldId="622"/>
            <ac:spMk id="33" creationId="{4E235AC4-E33F-4887-8C69-960B07BECC6E}"/>
          </ac:spMkLst>
        </pc:spChg>
        <pc:spChg chg="add mod">
          <ac:chgData name="James Paine" userId="3bcf2a5e6b98cc58" providerId="LiveId" clId="{6177D455-C269-4F67-ADCF-2E8FC78B90BE}" dt="2021-09-12T18:30:43.338" v="11178" actId="6549"/>
          <ac:spMkLst>
            <pc:docMk/>
            <pc:sldMk cId="1670707468" sldId="622"/>
            <ac:spMk id="34" creationId="{8C023EA2-D870-453D-B021-927707E41BED}"/>
          </ac:spMkLst>
        </pc:spChg>
        <pc:spChg chg="add mod">
          <ac:chgData name="James Paine" userId="3bcf2a5e6b98cc58" providerId="LiveId" clId="{6177D455-C269-4F67-ADCF-2E8FC78B90BE}" dt="2021-09-11T15:48:32.527" v="3812" actId="1036"/>
          <ac:spMkLst>
            <pc:docMk/>
            <pc:sldMk cId="1670707468" sldId="622"/>
            <ac:spMk id="35" creationId="{9BCBE479-818F-483E-8BE9-76C612897CA7}"/>
          </ac:spMkLst>
        </pc:spChg>
        <pc:grpChg chg="add mod">
          <ac:chgData name="James Paine" userId="3bcf2a5e6b98cc58" providerId="LiveId" clId="{6177D455-C269-4F67-ADCF-2E8FC78B90BE}" dt="2021-09-11T15:48:06.330" v="3764" actId="1076"/>
          <ac:grpSpMkLst>
            <pc:docMk/>
            <pc:sldMk cId="1670707468" sldId="622"/>
            <ac:grpSpMk id="7" creationId="{AE1DBF83-2ADE-453B-9CD0-BB37F9FD73EB}"/>
          </ac:grpSpMkLst>
        </pc:grpChg>
        <pc:grpChg chg="add mod">
          <ac:chgData name="James Paine" userId="3bcf2a5e6b98cc58" providerId="LiveId" clId="{6177D455-C269-4F67-ADCF-2E8FC78B90BE}" dt="2021-09-11T15:33:33.118" v="2648" actId="164"/>
          <ac:grpSpMkLst>
            <pc:docMk/>
            <pc:sldMk cId="1670707468" sldId="622"/>
            <ac:grpSpMk id="11" creationId="{C56F21CA-6110-4B0C-A51F-1B46BF2BFBEE}"/>
          </ac:grpSpMkLst>
        </pc:grpChg>
        <pc:picChg chg="add mod">
          <ac:chgData name="James Paine" userId="3bcf2a5e6b98cc58" providerId="LiveId" clId="{6177D455-C269-4F67-ADCF-2E8FC78B90BE}" dt="2021-09-11T15:47:43.072" v="3756" actId="1076"/>
          <ac:picMkLst>
            <pc:docMk/>
            <pc:sldMk cId="1670707468" sldId="622"/>
            <ac:picMk id="5" creationId="{A4386AC7-0384-4CC0-B546-8D1343EB9641}"/>
          </ac:picMkLst>
        </pc:picChg>
        <pc:picChg chg="del">
          <ac:chgData name="James Paine" userId="3bcf2a5e6b98cc58" providerId="LiveId" clId="{6177D455-C269-4F67-ADCF-2E8FC78B90BE}" dt="2021-09-11T15:14:23.641" v="1713" actId="478"/>
          <ac:picMkLst>
            <pc:docMk/>
            <pc:sldMk cId="1670707468" sldId="622"/>
            <ac:picMk id="8" creationId="{33CF82E7-A4F6-4870-AD94-068B2F9BE9A2}"/>
          </ac:picMkLst>
        </pc:picChg>
        <pc:picChg chg="del">
          <ac:chgData name="James Paine" userId="3bcf2a5e6b98cc58" providerId="LiveId" clId="{6177D455-C269-4F67-ADCF-2E8FC78B90BE}" dt="2021-09-11T15:14:23.641" v="1713" actId="478"/>
          <ac:picMkLst>
            <pc:docMk/>
            <pc:sldMk cId="1670707468" sldId="622"/>
            <ac:picMk id="10" creationId="{51B910C9-9F40-42A6-B972-B2717FB8106E}"/>
          </ac:picMkLst>
        </pc:picChg>
        <pc:picChg chg="del">
          <ac:chgData name="James Paine" userId="3bcf2a5e6b98cc58" providerId="LiveId" clId="{6177D455-C269-4F67-ADCF-2E8FC78B90BE}" dt="2021-09-11T15:14:27.870" v="1717" actId="478"/>
          <ac:picMkLst>
            <pc:docMk/>
            <pc:sldMk cId="1670707468" sldId="622"/>
            <ac:picMk id="20" creationId="{29F99514-FA5B-4C92-8863-411421C0300F}"/>
          </ac:picMkLst>
        </pc:picChg>
        <pc:picChg chg="add mod">
          <ac:chgData name="James Paine" userId="3bcf2a5e6b98cc58" providerId="LiveId" clId="{6177D455-C269-4F67-ADCF-2E8FC78B90BE}" dt="2021-09-11T15:47:47.056" v="3758" actId="1076"/>
          <ac:picMkLst>
            <pc:docMk/>
            <pc:sldMk cId="1670707468" sldId="622"/>
            <ac:picMk id="21" creationId="{6A225C76-53B0-420F-903D-2045AEEED781}"/>
          </ac:picMkLst>
        </pc:picChg>
        <pc:picChg chg="del">
          <ac:chgData name="James Paine" userId="3bcf2a5e6b98cc58" providerId="LiveId" clId="{6177D455-C269-4F67-ADCF-2E8FC78B90BE}" dt="2021-09-11T15:14:24.136" v="1714" actId="478"/>
          <ac:picMkLst>
            <pc:docMk/>
            <pc:sldMk cId="1670707468" sldId="622"/>
            <ac:picMk id="23" creationId="{7F6F36A4-B02A-47AB-97CA-F89251B6F549}"/>
          </ac:picMkLst>
        </pc:picChg>
        <pc:picChg chg="mod">
          <ac:chgData name="James Paine" userId="3bcf2a5e6b98cc58" providerId="LiveId" clId="{6177D455-C269-4F67-ADCF-2E8FC78B90BE}" dt="2021-09-11T15:25:09.021" v="2122" actId="1076"/>
          <ac:picMkLst>
            <pc:docMk/>
            <pc:sldMk cId="1670707468" sldId="622"/>
            <ac:picMk id="2050" creationId="{5FDE7797-28E9-4097-8665-7842AA4C6096}"/>
          </ac:picMkLst>
        </pc:picChg>
        <pc:cxnChg chg="del">
          <ac:chgData name="James Paine" userId="3bcf2a5e6b98cc58" providerId="LiveId" clId="{6177D455-C269-4F67-ADCF-2E8FC78B90BE}" dt="2021-09-11T15:14:30.874" v="1722" actId="478"/>
          <ac:cxnSpMkLst>
            <pc:docMk/>
            <pc:sldMk cId="1670707468" sldId="622"/>
            <ac:cxnSpMk id="26" creationId="{FB4CFD8B-6131-4302-AFCD-2993C466CE9A}"/>
          </ac:cxnSpMkLst>
        </pc:cxnChg>
        <pc:cxnChg chg="del">
          <ac:chgData name="James Paine" userId="3bcf2a5e6b98cc58" providerId="LiveId" clId="{6177D455-C269-4F67-ADCF-2E8FC78B90BE}" dt="2021-09-11T15:14:29.405" v="1720" actId="478"/>
          <ac:cxnSpMkLst>
            <pc:docMk/>
            <pc:sldMk cId="1670707468" sldId="622"/>
            <ac:cxnSpMk id="30" creationId="{E1DF7714-48F5-44B6-A3EE-CA034FDB8322}"/>
          </ac:cxnSpMkLst>
        </pc:cxnChg>
      </pc:sldChg>
      <pc:sldChg chg="addSp delSp modSp add mod modTransition delAnim modAnim">
        <pc:chgData name="James Paine" userId="3bcf2a5e6b98cc58" providerId="LiveId" clId="{6177D455-C269-4F67-ADCF-2E8FC78B90BE}" dt="2021-09-12T17:40:52.308" v="10906" actId="688"/>
        <pc:sldMkLst>
          <pc:docMk/>
          <pc:sldMk cId="3725575257" sldId="623"/>
        </pc:sldMkLst>
        <pc:spChg chg="mod">
          <ac:chgData name="James Paine" userId="3bcf2a5e6b98cc58" providerId="LiveId" clId="{6177D455-C269-4F67-ADCF-2E8FC78B90BE}" dt="2021-09-11T15:33:51.830" v="2672" actId="20577"/>
          <ac:spMkLst>
            <pc:docMk/>
            <pc:sldMk cId="3725575257" sldId="623"/>
            <ac:spMk id="2" creationId="{F701F906-2B37-499A-9D83-0C396372B532}"/>
          </ac:spMkLst>
        </pc:spChg>
        <pc:spChg chg="mod">
          <ac:chgData name="James Paine" userId="3bcf2a5e6b98cc58" providerId="LiveId" clId="{6177D455-C269-4F67-ADCF-2E8FC78B90BE}" dt="2021-09-11T15:45:40.233" v="3637" actId="1076"/>
          <ac:spMkLst>
            <pc:docMk/>
            <pc:sldMk cId="3725575257" sldId="623"/>
            <ac:spMk id="6" creationId="{62DD5B4D-A6A5-4FA3-B502-FC0C674AA130}"/>
          </ac:spMkLst>
        </pc:spChg>
        <pc:spChg chg="add mod">
          <ac:chgData name="James Paine" userId="3bcf2a5e6b98cc58" providerId="LiveId" clId="{6177D455-C269-4F67-ADCF-2E8FC78B90BE}" dt="2021-09-12T17:39:54.831" v="10896" actId="164"/>
          <ac:spMkLst>
            <pc:docMk/>
            <pc:sldMk cId="3725575257" sldId="623"/>
            <ac:spMk id="7" creationId="{ACD59E6F-2CA3-4BE1-B793-B3672D21800B}"/>
          </ac:spMkLst>
        </pc:spChg>
        <pc:spChg chg="add mod">
          <ac:chgData name="James Paine" userId="3bcf2a5e6b98cc58" providerId="LiveId" clId="{6177D455-C269-4F67-ADCF-2E8FC78B90BE}" dt="2021-09-12T17:36:27.269" v="10764" actId="1076"/>
          <ac:spMkLst>
            <pc:docMk/>
            <pc:sldMk cId="3725575257" sldId="623"/>
            <ac:spMk id="17" creationId="{9A0D3CBC-B6E6-43EE-8B4A-34224856C1E4}"/>
          </ac:spMkLst>
        </pc:spChg>
        <pc:spChg chg="add mod">
          <ac:chgData name="James Paine" userId="3bcf2a5e6b98cc58" providerId="LiveId" clId="{6177D455-C269-4F67-ADCF-2E8FC78B90BE}" dt="2021-09-12T17:36:27.269" v="10764" actId="1076"/>
          <ac:spMkLst>
            <pc:docMk/>
            <pc:sldMk cId="3725575257" sldId="623"/>
            <ac:spMk id="18" creationId="{234CE748-0A26-407D-A099-1B611FC15180}"/>
          </ac:spMkLst>
        </pc:spChg>
        <pc:spChg chg="add mod">
          <ac:chgData name="James Paine" userId="3bcf2a5e6b98cc58" providerId="LiveId" clId="{6177D455-C269-4F67-ADCF-2E8FC78B90BE}" dt="2021-09-12T17:39:54.831" v="10896" actId="164"/>
          <ac:spMkLst>
            <pc:docMk/>
            <pc:sldMk cId="3725575257" sldId="623"/>
            <ac:spMk id="19" creationId="{A0FC5CF6-E41A-4D33-8C3A-E0B5B04630E6}"/>
          </ac:spMkLst>
        </pc:spChg>
        <pc:spChg chg="add mod">
          <ac:chgData name="James Paine" userId="3bcf2a5e6b98cc58" providerId="LiveId" clId="{6177D455-C269-4F67-ADCF-2E8FC78B90BE}" dt="2021-09-12T17:39:54.831" v="10896" actId="164"/>
          <ac:spMkLst>
            <pc:docMk/>
            <pc:sldMk cId="3725575257" sldId="623"/>
            <ac:spMk id="20" creationId="{F3F9EE94-9D73-4097-A7E2-6D84225F5EE4}"/>
          </ac:spMkLst>
        </pc:spChg>
        <pc:spChg chg="add mod">
          <ac:chgData name="James Paine" userId="3bcf2a5e6b98cc58" providerId="LiveId" clId="{6177D455-C269-4F67-ADCF-2E8FC78B90BE}" dt="2021-09-12T17:40:52.308" v="10906" actId="688"/>
          <ac:spMkLst>
            <pc:docMk/>
            <pc:sldMk cId="3725575257" sldId="623"/>
            <ac:spMk id="21" creationId="{9E14D3E7-27C9-46DF-A450-918A96D4EB3A}"/>
          </ac:spMkLst>
        </pc:spChg>
        <pc:spChg chg="ord">
          <ac:chgData name="James Paine" userId="3bcf2a5e6b98cc58" providerId="LiveId" clId="{6177D455-C269-4F67-ADCF-2E8FC78B90BE}" dt="2021-09-11T15:45:57.038" v="3648" actId="167"/>
          <ac:spMkLst>
            <pc:docMk/>
            <pc:sldMk cId="3725575257" sldId="623"/>
            <ac:spMk id="24" creationId="{DD73AAD5-2F4D-4D99-9F97-66AEA0D69B7A}"/>
          </ac:spMkLst>
        </pc:spChg>
        <pc:spChg chg="mod">
          <ac:chgData name="James Paine" userId="3bcf2a5e6b98cc58" providerId="LiveId" clId="{6177D455-C269-4F67-ADCF-2E8FC78B90BE}" dt="2021-09-11T15:33:56.930" v="2675" actId="6549"/>
          <ac:spMkLst>
            <pc:docMk/>
            <pc:sldMk cId="3725575257" sldId="623"/>
            <ac:spMk id="28" creationId="{DDCC67EF-9C32-465D-85D4-AF4AD2338C19}"/>
          </ac:spMkLst>
        </pc:spChg>
        <pc:spChg chg="mod">
          <ac:chgData name="James Paine" userId="3bcf2a5e6b98cc58" providerId="LiveId" clId="{6177D455-C269-4F67-ADCF-2E8FC78B90BE}" dt="2021-09-11T15:46:05.624" v="3653" actId="1076"/>
          <ac:spMkLst>
            <pc:docMk/>
            <pc:sldMk cId="3725575257" sldId="623"/>
            <ac:spMk id="32" creationId="{8CF6CB38-B2E9-422D-954F-097A72723684}"/>
          </ac:spMkLst>
        </pc:spChg>
        <pc:spChg chg="del">
          <ac:chgData name="James Paine" userId="3bcf2a5e6b98cc58" providerId="LiveId" clId="{6177D455-C269-4F67-ADCF-2E8FC78B90BE}" dt="2021-09-11T15:34:03.301" v="2678" actId="478"/>
          <ac:spMkLst>
            <pc:docMk/>
            <pc:sldMk cId="3725575257" sldId="623"/>
            <ac:spMk id="33" creationId="{4E235AC4-E33F-4887-8C69-960B07BECC6E}"/>
          </ac:spMkLst>
        </pc:spChg>
        <pc:spChg chg="del">
          <ac:chgData name="James Paine" userId="3bcf2a5e6b98cc58" providerId="LiveId" clId="{6177D455-C269-4F67-ADCF-2E8FC78B90BE}" dt="2021-09-11T15:34:02.206" v="2677" actId="478"/>
          <ac:spMkLst>
            <pc:docMk/>
            <pc:sldMk cId="3725575257" sldId="623"/>
            <ac:spMk id="34" creationId="{8C023EA2-D870-453D-B021-927707E41BED}"/>
          </ac:spMkLst>
        </pc:spChg>
        <pc:grpChg chg="del">
          <ac:chgData name="James Paine" userId="3bcf2a5e6b98cc58" providerId="LiveId" clId="{6177D455-C269-4F67-ADCF-2E8FC78B90BE}" dt="2021-09-11T15:34:00.528" v="2676" actId="478"/>
          <ac:grpSpMkLst>
            <pc:docMk/>
            <pc:sldMk cId="3725575257" sldId="623"/>
            <ac:grpSpMk id="7" creationId="{AE1DBF83-2ADE-453B-9CD0-BB37F9FD73EB}"/>
          </ac:grpSpMkLst>
        </pc:grpChg>
        <pc:grpChg chg="add mod ord">
          <ac:chgData name="James Paine" userId="3bcf2a5e6b98cc58" providerId="LiveId" clId="{6177D455-C269-4F67-ADCF-2E8FC78B90BE}" dt="2021-09-12T17:40:46.883" v="10905" actId="14100"/>
          <ac:grpSpMkLst>
            <pc:docMk/>
            <pc:sldMk cId="3725575257" sldId="623"/>
            <ac:grpSpMk id="9" creationId="{061C5826-3142-40B0-B2F2-90F09B61C1CA}"/>
          </ac:grpSpMkLst>
        </pc:grpChg>
        <pc:grpChg chg="del">
          <ac:chgData name="James Paine" userId="3bcf2a5e6b98cc58" providerId="LiveId" clId="{6177D455-C269-4F67-ADCF-2E8FC78B90BE}" dt="2021-09-11T15:33:54.831" v="2674" actId="478"/>
          <ac:grpSpMkLst>
            <pc:docMk/>
            <pc:sldMk cId="3725575257" sldId="623"/>
            <ac:grpSpMk id="11" creationId="{C56F21CA-6110-4B0C-A51F-1B46BF2BFBEE}"/>
          </ac:grpSpMkLst>
        </pc:grpChg>
        <pc:picChg chg="add mod ord modCrop">
          <ac:chgData name="James Paine" userId="3bcf2a5e6b98cc58" providerId="LiveId" clId="{6177D455-C269-4F67-ADCF-2E8FC78B90BE}" dt="2021-09-12T17:40:43.155" v="10904" actId="732"/>
          <ac:picMkLst>
            <pc:docMk/>
            <pc:sldMk cId="3725575257" sldId="623"/>
            <ac:picMk id="5" creationId="{A172AFBD-9333-4BED-B31D-F395968D363A}"/>
          </ac:picMkLst>
        </pc:picChg>
        <pc:picChg chg="add mod">
          <ac:chgData name="James Paine" userId="3bcf2a5e6b98cc58" providerId="LiveId" clId="{6177D455-C269-4F67-ADCF-2E8FC78B90BE}" dt="2021-09-12T17:37:54.476" v="10804" actId="1076"/>
          <ac:picMkLst>
            <pc:docMk/>
            <pc:sldMk cId="3725575257" sldId="623"/>
            <ac:picMk id="8" creationId="{A0F4892D-C234-4CE8-9FD7-2D42CA85B23F}"/>
          </ac:picMkLst>
        </pc:picChg>
        <pc:picChg chg="add mod ord">
          <ac:chgData name="James Paine" userId="3bcf2a5e6b98cc58" providerId="LiveId" clId="{6177D455-C269-4F67-ADCF-2E8FC78B90BE}" dt="2021-09-12T17:20:13.742" v="10756" actId="1076"/>
          <ac:picMkLst>
            <pc:docMk/>
            <pc:sldMk cId="3725575257" sldId="623"/>
            <ac:picMk id="12" creationId="{B75CA84A-33C6-4102-8FE9-9F057E5BAF2A}"/>
          </ac:picMkLst>
        </pc:picChg>
        <pc:picChg chg="del">
          <ac:chgData name="James Paine" userId="3bcf2a5e6b98cc58" providerId="LiveId" clId="{6177D455-C269-4F67-ADCF-2E8FC78B90BE}" dt="2021-09-11T15:33:54.436" v="2673" actId="478"/>
          <ac:picMkLst>
            <pc:docMk/>
            <pc:sldMk cId="3725575257" sldId="623"/>
            <ac:picMk id="21" creationId="{6A225C76-53B0-420F-903D-2045AEEED781}"/>
          </ac:picMkLst>
        </pc:picChg>
        <pc:picChg chg="add mod ord">
          <ac:chgData name="James Paine" userId="3bcf2a5e6b98cc58" providerId="LiveId" clId="{6177D455-C269-4F67-ADCF-2E8FC78B90BE}" dt="2021-09-12T17:37:54.476" v="10804" actId="1076"/>
          <ac:picMkLst>
            <pc:docMk/>
            <pc:sldMk cId="3725575257" sldId="623"/>
            <ac:picMk id="22" creationId="{BD99F0E3-4F6F-4E39-AFB0-7CBB7BF2C394}"/>
          </ac:picMkLst>
        </pc:picChg>
        <pc:picChg chg="add mod">
          <ac:chgData name="James Paine" userId="3bcf2a5e6b98cc58" providerId="LiveId" clId="{6177D455-C269-4F67-ADCF-2E8FC78B90BE}" dt="2021-09-12T17:37:54.476" v="10804" actId="1076"/>
          <ac:picMkLst>
            <pc:docMk/>
            <pc:sldMk cId="3725575257" sldId="623"/>
            <ac:picMk id="23" creationId="{4D14F9AF-6A40-424E-9289-0C32BCF6B081}"/>
          </ac:picMkLst>
        </pc:picChg>
        <pc:picChg chg="add mod">
          <ac:chgData name="James Paine" userId="3bcf2a5e6b98cc58" providerId="LiveId" clId="{6177D455-C269-4F67-ADCF-2E8FC78B90BE}" dt="2021-09-12T17:37:54.476" v="10804" actId="1076"/>
          <ac:picMkLst>
            <pc:docMk/>
            <pc:sldMk cId="3725575257" sldId="623"/>
            <ac:picMk id="25" creationId="{3D2AAA83-D08E-4108-BED1-40305E038A64}"/>
          </ac:picMkLst>
        </pc:picChg>
        <pc:picChg chg="mod">
          <ac:chgData name="James Paine" userId="3bcf2a5e6b98cc58" providerId="LiveId" clId="{6177D455-C269-4F67-ADCF-2E8FC78B90BE}" dt="2021-09-11T15:45:59.824" v="3651" actId="1076"/>
          <ac:picMkLst>
            <pc:docMk/>
            <pc:sldMk cId="3725575257" sldId="623"/>
            <ac:picMk id="2050" creationId="{5FDE7797-28E9-4097-8665-7842AA4C6096}"/>
          </ac:picMkLst>
        </pc:picChg>
      </pc:sldChg>
      <pc:sldChg chg="addSp delSp modSp new mod modTransition delAnim modAnim">
        <pc:chgData name="James Paine" userId="3bcf2a5e6b98cc58" providerId="LiveId" clId="{6177D455-C269-4F67-ADCF-2E8FC78B90BE}" dt="2021-09-12T17:11:06.728" v="10594"/>
        <pc:sldMkLst>
          <pc:docMk/>
          <pc:sldMk cId="3142185235" sldId="624"/>
        </pc:sldMkLst>
        <pc:spChg chg="mod">
          <ac:chgData name="James Paine" userId="3bcf2a5e6b98cc58" providerId="LiveId" clId="{6177D455-C269-4F67-ADCF-2E8FC78B90BE}" dt="2021-09-11T19:33:13.213" v="5457" actId="27636"/>
          <ac:spMkLst>
            <pc:docMk/>
            <pc:sldMk cId="3142185235" sldId="624"/>
            <ac:spMk id="2" creationId="{F6D8E3C6-056B-4FA3-92A1-8AC808FCB3E1}"/>
          </ac:spMkLst>
        </pc:spChg>
        <pc:spChg chg="del">
          <ac:chgData name="James Paine" userId="3bcf2a5e6b98cc58" providerId="LiveId" clId="{6177D455-C269-4F67-ADCF-2E8FC78B90BE}" dt="2021-09-11T18:16:42.980" v="3967" actId="478"/>
          <ac:spMkLst>
            <pc:docMk/>
            <pc:sldMk cId="3142185235" sldId="624"/>
            <ac:spMk id="3" creationId="{D0C82CDF-A2AA-4096-8C01-472FA096EFEA}"/>
          </ac:spMkLst>
        </pc:spChg>
        <pc:spChg chg="add mod">
          <ac:chgData name="James Paine" userId="3bcf2a5e6b98cc58" providerId="LiveId" clId="{6177D455-C269-4F67-ADCF-2E8FC78B90BE}" dt="2021-09-11T18:26:36.217" v="4361" actId="1037"/>
          <ac:spMkLst>
            <pc:docMk/>
            <pc:sldMk cId="3142185235" sldId="624"/>
            <ac:spMk id="13" creationId="{0B27E061-2F57-422C-8B1D-231F00AC19A3}"/>
          </ac:spMkLst>
        </pc:spChg>
        <pc:spChg chg="add mod">
          <ac:chgData name="James Paine" userId="3bcf2a5e6b98cc58" providerId="LiveId" clId="{6177D455-C269-4F67-ADCF-2E8FC78B90BE}" dt="2021-09-11T19:33:51.682" v="5464" actId="6549"/>
          <ac:spMkLst>
            <pc:docMk/>
            <pc:sldMk cId="3142185235" sldId="624"/>
            <ac:spMk id="14" creationId="{98562155-8AC7-48C9-8482-D47631A8D662}"/>
          </ac:spMkLst>
        </pc:spChg>
        <pc:spChg chg="add mod">
          <ac:chgData name="James Paine" userId="3bcf2a5e6b98cc58" providerId="LiveId" clId="{6177D455-C269-4F67-ADCF-2E8FC78B90BE}" dt="2021-09-11T20:37:27.333" v="9207" actId="20577"/>
          <ac:spMkLst>
            <pc:docMk/>
            <pc:sldMk cId="3142185235" sldId="624"/>
            <ac:spMk id="16" creationId="{9DBDCCCB-8DF3-40A0-90A8-B0CD15B723AF}"/>
          </ac:spMkLst>
        </pc:spChg>
        <pc:spChg chg="add mod">
          <ac:chgData name="James Paine" userId="3bcf2a5e6b98cc58" providerId="LiveId" clId="{6177D455-C269-4F67-ADCF-2E8FC78B90BE}" dt="2021-09-11T18:28:55.121" v="4481" actId="1076"/>
          <ac:spMkLst>
            <pc:docMk/>
            <pc:sldMk cId="3142185235" sldId="624"/>
            <ac:spMk id="18" creationId="{20D09155-2D4B-4582-BBA8-74073751AC00}"/>
          </ac:spMkLst>
        </pc:spChg>
        <pc:picChg chg="add del mod">
          <ac:chgData name="James Paine" userId="3bcf2a5e6b98cc58" providerId="LiveId" clId="{6177D455-C269-4F67-ADCF-2E8FC78B90BE}" dt="2021-09-11T18:37:43.390" v="4501" actId="478"/>
          <ac:picMkLst>
            <pc:docMk/>
            <pc:sldMk cId="3142185235" sldId="624"/>
            <ac:picMk id="6" creationId="{096E973F-200E-4C0F-A4E2-5FED371AB0DC}"/>
          </ac:picMkLst>
        </pc:picChg>
        <pc:picChg chg="add del mod">
          <ac:chgData name="James Paine" userId="3bcf2a5e6b98cc58" providerId="LiveId" clId="{6177D455-C269-4F67-ADCF-2E8FC78B90BE}" dt="2021-09-11T18:37:32.567" v="4499" actId="478"/>
          <ac:picMkLst>
            <pc:docMk/>
            <pc:sldMk cId="3142185235" sldId="624"/>
            <ac:picMk id="8" creationId="{34EBD79A-3119-4172-BC70-EF0FCDC7D01E}"/>
          </ac:picMkLst>
        </pc:picChg>
        <pc:picChg chg="add mod">
          <ac:chgData name="James Paine" userId="3bcf2a5e6b98cc58" providerId="LiveId" clId="{6177D455-C269-4F67-ADCF-2E8FC78B90BE}" dt="2021-09-11T20:40:00.615" v="9218" actId="555"/>
          <ac:picMkLst>
            <pc:docMk/>
            <pc:sldMk cId="3142185235" sldId="624"/>
            <ac:picMk id="10" creationId="{83C1B443-9C8D-49F8-965A-D19683CBD01B}"/>
          </ac:picMkLst>
        </pc:picChg>
        <pc:picChg chg="add mod">
          <ac:chgData name="James Paine" userId="3bcf2a5e6b98cc58" providerId="LiveId" clId="{6177D455-C269-4F67-ADCF-2E8FC78B90BE}" dt="2021-09-11T20:40:04.159" v="9219" actId="555"/>
          <ac:picMkLst>
            <pc:docMk/>
            <pc:sldMk cId="3142185235" sldId="624"/>
            <ac:picMk id="12" creationId="{E0A03F9F-6293-457C-A6B2-A12FCBD834C4}"/>
          </ac:picMkLst>
        </pc:picChg>
        <pc:picChg chg="add del mod">
          <ac:chgData name="James Paine" userId="3bcf2a5e6b98cc58" providerId="LiveId" clId="{6177D455-C269-4F67-ADCF-2E8FC78B90BE}" dt="2021-09-11T20:39:45.209" v="9213" actId="478"/>
          <ac:picMkLst>
            <pc:docMk/>
            <pc:sldMk cId="3142185235" sldId="624"/>
            <ac:picMk id="20" creationId="{A2ACF7A3-11FB-4E13-A012-0D6EE0B8CA98}"/>
          </ac:picMkLst>
        </pc:picChg>
        <pc:picChg chg="add del mod">
          <ac:chgData name="James Paine" userId="3bcf2a5e6b98cc58" providerId="LiveId" clId="{6177D455-C269-4F67-ADCF-2E8FC78B90BE}" dt="2021-09-11T20:39:25.248" v="9208" actId="478"/>
          <ac:picMkLst>
            <pc:docMk/>
            <pc:sldMk cId="3142185235" sldId="624"/>
            <ac:picMk id="22" creationId="{B4349FDE-5F45-4AC8-A8C8-DFFD6F2E67D8}"/>
          </ac:picMkLst>
        </pc:picChg>
        <pc:picChg chg="add mod">
          <ac:chgData name="James Paine" userId="3bcf2a5e6b98cc58" providerId="LiveId" clId="{6177D455-C269-4F67-ADCF-2E8FC78B90BE}" dt="2021-09-11T20:40:10.716" v="9220" actId="553"/>
          <ac:picMkLst>
            <pc:docMk/>
            <pc:sldMk cId="3142185235" sldId="624"/>
            <ac:picMk id="24" creationId="{5C46290C-BF65-40CE-A3C9-E6B4685AC2F9}"/>
          </ac:picMkLst>
        </pc:picChg>
        <pc:picChg chg="add mod">
          <ac:chgData name="James Paine" userId="3bcf2a5e6b98cc58" providerId="LiveId" clId="{6177D455-C269-4F67-ADCF-2E8FC78B90BE}" dt="2021-09-11T20:40:10.716" v="9220" actId="553"/>
          <ac:picMkLst>
            <pc:docMk/>
            <pc:sldMk cId="3142185235" sldId="624"/>
            <ac:picMk id="26" creationId="{453DEF06-72F7-4120-A1CC-5DA99D2D6C08}"/>
          </ac:picMkLst>
        </pc:picChg>
      </pc:sldChg>
      <pc:sldChg chg="addSp delSp modSp add mod modTransition addAnim delAnim modAnim">
        <pc:chgData name="James Paine" userId="3bcf2a5e6b98cc58" providerId="LiveId" clId="{6177D455-C269-4F67-ADCF-2E8FC78B90BE}" dt="2021-09-12T18:35:57.785" v="11181" actId="14100"/>
        <pc:sldMkLst>
          <pc:docMk/>
          <pc:sldMk cId="3190682326" sldId="625"/>
        </pc:sldMkLst>
        <pc:spChg chg="mod">
          <ac:chgData name="James Paine" userId="3bcf2a5e6b98cc58" providerId="LiveId" clId="{6177D455-C269-4F67-ADCF-2E8FC78B90BE}" dt="2021-09-12T18:35:57.785" v="11181" actId="14100"/>
          <ac:spMkLst>
            <pc:docMk/>
            <pc:sldMk cId="3190682326" sldId="625"/>
            <ac:spMk id="2" creationId="{F701F906-2B37-499A-9D83-0C396372B532}"/>
          </ac:spMkLst>
        </pc:spChg>
        <pc:spChg chg="del mod">
          <ac:chgData name="James Paine" userId="3bcf2a5e6b98cc58" providerId="LiveId" clId="{6177D455-C269-4F67-ADCF-2E8FC78B90BE}" dt="2021-09-11T19:35:03.047" v="5521" actId="478"/>
          <ac:spMkLst>
            <pc:docMk/>
            <pc:sldMk cId="3190682326" sldId="625"/>
            <ac:spMk id="6" creationId="{62DD5B4D-A6A5-4FA3-B502-FC0C674AA130}"/>
          </ac:spMkLst>
        </pc:spChg>
        <pc:spChg chg="del mod">
          <ac:chgData name="James Paine" userId="3bcf2a5e6b98cc58" providerId="LiveId" clId="{6177D455-C269-4F67-ADCF-2E8FC78B90BE}" dt="2021-09-11T19:34:38.179" v="5504" actId="478"/>
          <ac:spMkLst>
            <pc:docMk/>
            <pc:sldMk cId="3190682326" sldId="625"/>
            <ac:spMk id="12" creationId="{53E2D118-6F95-4BC9-948F-2CAEA2154497}"/>
          </ac:spMkLst>
        </pc:spChg>
        <pc:spChg chg="mod">
          <ac:chgData name="James Paine" userId="3bcf2a5e6b98cc58" providerId="LiveId" clId="{6177D455-C269-4F67-ADCF-2E8FC78B90BE}" dt="2021-09-11T19:36:55.917" v="5555" actId="164"/>
          <ac:spMkLst>
            <pc:docMk/>
            <pc:sldMk cId="3190682326" sldId="625"/>
            <ac:spMk id="13" creationId="{217BA2EA-86B4-4981-9F2C-09819D962177}"/>
          </ac:spMkLst>
        </pc:spChg>
        <pc:spChg chg="mod">
          <ac:chgData name="James Paine" userId="3bcf2a5e6b98cc58" providerId="LiveId" clId="{6177D455-C269-4F67-ADCF-2E8FC78B90BE}" dt="2021-09-11T19:36:55.917" v="5555" actId="164"/>
          <ac:spMkLst>
            <pc:docMk/>
            <pc:sldMk cId="3190682326" sldId="625"/>
            <ac:spMk id="15" creationId="{0DF2EE2F-A762-4B3B-B86B-6557D2751785}"/>
          </ac:spMkLst>
        </pc:spChg>
        <pc:spChg chg="del">
          <ac:chgData name="James Paine" userId="3bcf2a5e6b98cc58" providerId="LiveId" clId="{6177D455-C269-4F67-ADCF-2E8FC78B90BE}" dt="2021-09-11T19:34:51.450" v="5515" actId="478"/>
          <ac:spMkLst>
            <pc:docMk/>
            <pc:sldMk cId="3190682326" sldId="625"/>
            <ac:spMk id="18" creationId="{5B9D82FA-C54A-42F0-A4E3-FBF0740A6AFC}"/>
          </ac:spMkLst>
        </pc:spChg>
        <pc:spChg chg="del">
          <ac:chgData name="James Paine" userId="3bcf2a5e6b98cc58" providerId="LiveId" clId="{6177D455-C269-4F67-ADCF-2E8FC78B90BE}" dt="2021-09-11T19:34:39.586" v="5505" actId="478"/>
          <ac:spMkLst>
            <pc:docMk/>
            <pc:sldMk cId="3190682326" sldId="625"/>
            <ac:spMk id="22" creationId="{14AB2575-31DC-4CA6-8670-47FBF0C85361}"/>
          </ac:spMkLst>
        </pc:spChg>
        <pc:spChg chg="del">
          <ac:chgData name="James Paine" userId="3bcf2a5e6b98cc58" providerId="LiveId" clId="{6177D455-C269-4F67-ADCF-2E8FC78B90BE}" dt="2021-09-11T19:34:44.090" v="5510" actId="478"/>
          <ac:spMkLst>
            <pc:docMk/>
            <pc:sldMk cId="3190682326" sldId="625"/>
            <ac:spMk id="25" creationId="{4EC3D8E4-0B34-45A0-9B25-932BB6820C1D}"/>
          </ac:spMkLst>
        </pc:spChg>
        <pc:spChg chg="del">
          <ac:chgData name="James Paine" userId="3bcf2a5e6b98cc58" providerId="LiveId" clId="{6177D455-C269-4F67-ADCF-2E8FC78B90BE}" dt="2021-09-11T19:34:53.709" v="5516" actId="478"/>
          <ac:spMkLst>
            <pc:docMk/>
            <pc:sldMk cId="3190682326" sldId="625"/>
            <ac:spMk id="27" creationId="{8A2D089A-41EA-4B6E-828F-2EED53CC815C}"/>
          </ac:spMkLst>
        </pc:spChg>
        <pc:spChg chg="del">
          <ac:chgData name="James Paine" userId="3bcf2a5e6b98cc58" providerId="LiveId" clId="{6177D455-C269-4F67-ADCF-2E8FC78B90BE}" dt="2021-09-11T19:34:42.102" v="5508" actId="478"/>
          <ac:spMkLst>
            <pc:docMk/>
            <pc:sldMk cId="3190682326" sldId="625"/>
            <ac:spMk id="29" creationId="{147A9C37-FCE8-4C45-A6BA-C9E47AFDD997}"/>
          </ac:spMkLst>
        </pc:spChg>
        <pc:spChg chg="mod">
          <ac:chgData name="James Paine" userId="3bcf2a5e6b98cc58" providerId="LiveId" clId="{6177D455-C269-4F67-ADCF-2E8FC78B90BE}" dt="2021-09-11T19:36:55.917" v="5555" actId="164"/>
          <ac:spMkLst>
            <pc:docMk/>
            <pc:sldMk cId="3190682326" sldId="625"/>
            <ac:spMk id="31" creationId="{2DBA2FBD-396D-4AF3-B8F0-2954B691A5FE}"/>
          </ac:spMkLst>
        </pc:spChg>
        <pc:spChg chg="add mod">
          <ac:chgData name="James Paine" userId="3bcf2a5e6b98cc58" providerId="LiveId" clId="{6177D455-C269-4F67-ADCF-2E8FC78B90BE}" dt="2021-09-11T19:42:10.440" v="5938" actId="1076"/>
          <ac:spMkLst>
            <pc:docMk/>
            <pc:sldMk cId="3190682326" sldId="625"/>
            <ac:spMk id="33" creationId="{E5940BC6-1ADB-4A2A-A67E-17522FF569FF}"/>
          </ac:spMkLst>
        </pc:spChg>
        <pc:spChg chg="del">
          <ac:chgData name="James Paine" userId="3bcf2a5e6b98cc58" providerId="LiveId" clId="{6177D455-C269-4F67-ADCF-2E8FC78B90BE}" dt="2021-09-11T19:35:00.066" v="5518" actId="478"/>
          <ac:spMkLst>
            <pc:docMk/>
            <pc:sldMk cId="3190682326" sldId="625"/>
            <ac:spMk id="34" creationId="{4C59E61C-66E7-4575-853B-1C25F6975ECD}"/>
          </ac:spMkLst>
        </pc:spChg>
        <pc:spChg chg="add mod">
          <ac:chgData name="James Paine" userId="3bcf2a5e6b98cc58" providerId="LiveId" clId="{6177D455-C269-4F67-ADCF-2E8FC78B90BE}" dt="2021-09-11T19:42:10.440" v="5938" actId="1076"/>
          <ac:spMkLst>
            <pc:docMk/>
            <pc:sldMk cId="3190682326" sldId="625"/>
            <ac:spMk id="35" creationId="{58F4C013-A1A9-40FA-8185-08ED09BF8D9A}"/>
          </ac:spMkLst>
        </pc:spChg>
        <pc:spChg chg="add mod">
          <ac:chgData name="James Paine" userId="3bcf2a5e6b98cc58" providerId="LiveId" clId="{6177D455-C269-4F67-ADCF-2E8FC78B90BE}" dt="2021-09-11T19:42:17.370" v="5947" actId="20577"/>
          <ac:spMkLst>
            <pc:docMk/>
            <pc:sldMk cId="3190682326" sldId="625"/>
            <ac:spMk id="36" creationId="{FD4F07E3-D2E1-4A64-A41B-9FCDCC8C4777}"/>
          </ac:spMkLst>
        </pc:spChg>
        <pc:spChg chg="add mod">
          <ac:chgData name="James Paine" userId="3bcf2a5e6b98cc58" providerId="LiveId" clId="{6177D455-C269-4F67-ADCF-2E8FC78B90BE}" dt="2021-09-11T19:48:17.969" v="6501" actId="313"/>
          <ac:spMkLst>
            <pc:docMk/>
            <pc:sldMk cId="3190682326" sldId="625"/>
            <ac:spMk id="37" creationId="{A41E427C-96F9-4FE4-9945-F60C31E7E688}"/>
          </ac:spMkLst>
        </pc:spChg>
        <pc:grpChg chg="add mod">
          <ac:chgData name="James Paine" userId="3bcf2a5e6b98cc58" providerId="LiveId" clId="{6177D455-C269-4F67-ADCF-2E8FC78B90BE}" dt="2021-09-11T19:37:00.977" v="5558" actId="1076"/>
          <ac:grpSpMkLst>
            <pc:docMk/>
            <pc:sldMk cId="3190682326" sldId="625"/>
            <ac:grpSpMk id="16" creationId="{5C08D06C-E429-430E-B2AF-3EFBB3E6B505}"/>
          </ac:grpSpMkLst>
        </pc:grpChg>
        <pc:picChg chg="del">
          <ac:chgData name="James Paine" userId="3bcf2a5e6b98cc58" providerId="LiveId" clId="{6177D455-C269-4F67-ADCF-2E8FC78B90BE}" dt="2021-09-11T19:34:42.745" v="5509" actId="478"/>
          <ac:picMkLst>
            <pc:docMk/>
            <pc:sldMk cId="3190682326" sldId="625"/>
            <ac:picMk id="8" creationId="{33CF82E7-A4F6-4870-AD94-068B2F9BE9A2}"/>
          </ac:picMkLst>
        </pc:picChg>
        <pc:picChg chg="del">
          <ac:chgData name="James Paine" userId="3bcf2a5e6b98cc58" providerId="LiveId" clId="{6177D455-C269-4F67-ADCF-2E8FC78B90BE}" dt="2021-09-11T19:34:35.683" v="5501" actId="478"/>
          <ac:picMkLst>
            <pc:docMk/>
            <pc:sldMk cId="3190682326" sldId="625"/>
            <ac:picMk id="10" creationId="{51B910C9-9F40-42A6-B972-B2717FB8106E}"/>
          </ac:picMkLst>
        </pc:picChg>
        <pc:picChg chg="del">
          <ac:chgData name="James Paine" userId="3bcf2a5e6b98cc58" providerId="LiveId" clId="{6177D455-C269-4F67-ADCF-2E8FC78B90BE}" dt="2021-09-11T19:34:36.225" v="5502" actId="478"/>
          <ac:picMkLst>
            <pc:docMk/>
            <pc:sldMk cId="3190682326" sldId="625"/>
            <ac:picMk id="20" creationId="{29F99514-FA5B-4C92-8863-411421C0300F}"/>
          </ac:picMkLst>
        </pc:picChg>
        <pc:picChg chg="del">
          <ac:chgData name="James Paine" userId="3bcf2a5e6b98cc58" providerId="LiveId" clId="{6177D455-C269-4F67-ADCF-2E8FC78B90BE}" dt="2021-09-11T19:34:40.809" v="5507" actId="478"/>
          <ac:picMkLst>
            <pc:docMk/>
            <pc:sldMk cId="3190682326" sldId="625"/>
            <ac:picMk id="23" creationId="{7F6F36A4-B02A-47AB-97CA-F89251B6F549}"/>
          </ac:picMkLst>
        </pc:picChg>
        <pc:picChg chg="del">
          <ac:chgData name="James Paine" userId="3bcf2a5e6b98cc58" providerId="LiveId" clId="{6177D455-C269-4F67-ADCF-2E8FC78B90BE}" dt="2021-09-11T19:34:40.361" v="5506" actId="478"/>
          <ac:picMkLst>
            <pc:docMk/>
            <pc:sldMk cId="3190682326" sldId="625"/>
            <ac:picMk id="32" creationId="{8FAA00DB-E0B2-433C-8ED2-580A7390973B}"/>
          </ac:picMkLst>
        </pc:picChg>
        <pc:picChg chg="del">
          <ac:chgData name="James Paine" userId="3bcf2a5e6b98cc58" providerId="LiveId" clId="{6177D455-C269-4F67-ADCF-2E8FC78B90BE}" dt="2021-09-11T19:35:01.457" v="5519" actId="478"/>
          <ac:picMkLst>
            <pc:docMk/>
            <pc:sldMk cId="3190682326" sldId="625"/>
            <ac:picMk id="2050" creationId="{5FDE7797-28E9-4097-8665-7842AA4C6096}"/>
          </ac:picMkLst>
        </pc:picChg>
        <pc:cxnChg chg="del">
          <ac:chgData name="James Paine" userId="3bcf2a5e6b98cc58" providerId="LiveId" clId="{6177D455-C269-4F67-ADCF-2E8FC78B90BE}" dt="2021-09-11T19:34:49.726" v="5514" actId="478"/>
          <ac:cxnSpMkLst>
            <pc:docMk/>
            <pc:sldMk cId="3190682326" sldId="625"/>
            <ac:cxnSpMk id="26" creationId="{FB4CFD8B-6131-4302-AFCD-2993C466CE9A}"/>
          </ac:cxnSpMkLst>
        </pc:cxnChg>
        <pc:cxnChg chg="add del mod">
          <ac:chgData name="James Paine" userId="3bcf2a5e6b98cc58" providerId="LiveId" clId="{6177D455-C269-4F67-ADCF-2E8FC78B90BE}" dt="2021-09-11T19:36:55.917" v="5555" actId="164"/>
          <ac:cxnSpMkLst>
            <pc:docMk/>
            <pc:sldMk cId="3190682326" sldId="625"/>
            <ac:cxnSpMk id="30" creationId="{E1DF7714-48F5-44B6-A3EE-CA034FDB8322}"/>
          </ac:cxnSpMkLst>
        </pc:cxnChg>
      </pc:sldChg>
      <pc:sldChg chg="addSp delSp modSp add mod modTransition modAnim">
        <pc:chgData name="James Paine" userId="3bcf2a5e6b98cc58" providerId="LiveId" clId="{6177D455-C269-4F67-ADCF-2E8FC78B90BE}" dt="2021-09-12T18:36:02.590" v="11182" actId="14100"/>
        <pc:sldMkLst>
          <pc:docMk/>
          <pc:sldMk cId="473474955" sldId="626"/>
        </pc:sldMkLst>
        <pc:spChg chg="mod">
          <ac:chgData name="James Paine" userId="3bcf2a5e6b98cc58" providerId="LiveId" clId="{6177D455-C269-4F67-ADCF-2E8FC78B90BE}" dt="2021-09-12T18:36:02.590" v="11182" actId="14100"/>
          <ac:spMkLst>
            <pc:docMk/>
            <pc:sldMk cId="473474955" sldId="626"/>
            <ac:spMk id="2" creationId="{F701F906-2B37-499A-9D83-0C396372B532}"/>
          </ac:spMkLst>
        </pc:spChg>
        <pc:spChg chg="add mod">
          <ac:chgData name="James Paine" userId="3bcf2a5e6b98cc58" providerId="LiveId" clId="{6177D455-C269-4F67-ADCF-2E8FC78B90BE}" dt="2021-09-11T21:15:35.244" v="10300" actId="14100"/>
          <ac:spMkLst>
            <pc:docMk/>
            <pc:sldMk cId="473474955" sldId="626"/>
            <ac:spMk id="11" creationId="{67A2A562-FE14-4C03-883D-87E932B7AC4A}"/>
          </ac:spMkLst>
        </pc:spChg>
        <pc:spChg chg="add mod ord">
          <ac:chgData name="James Paine" userId="3bcf2a5e6b98cc58" providerId="LiveId" clId="{6177D455-C269-4F67-ADCF-2E8FC78B90BE}" dt="2021-09-11T20:01:00.859" v="7006" actId="167"/>
          <ac:spMkLst>
            <pc:docMk/>
            <pc:sldMk cId="473474955" sldId="626"/>
            <ac:spMk id="14" creationId="{0F72ED88-5487-4A29-A189-EADB04E71A50}"/>
          </ac:spMkLst>
        </pc:spChg>
        <pc:spChg chg="add mod">
          <ac:chgData name="James Paine" userId="3bcf2a5e6b98cc58" providerId="LiveId" clId="{6177D455-C269-4F67-ADCF-2E8FC78B90BE}" dt="2021-09-11T20:00:50.334" v="7002" actId="1076"/>
          <ac:spMkLst>
            <pc:docMk/>
            <pc:sldMk cId="473474955" sldId="626"/>
            <ac:spMk id="18" creationId="{1925B395-E9EB-4AD2-BB58-4B6F39E637B7}"/>
          </ac:spMkLst>
        </pc:spChg>
        <pc:spChg chg="add mod">
          <ac:chgData name="James Paine" userId="3bcf2a5e6b98cc58" providerId="LiveId" clId="{6177D455-C269-4F67-ADCF-2E8FC78B90BE}" dt="2021-09-11T20:00:58.892" v="7005" actId="1076"/>
          <ac:spMkLst>
            <pc:docMk/>
            <pc:sldMk cId="473474955" sldId="626"/>
            <ac:spMk id="19" creationId="{26898BB1-EB9A-4E4E-9E75-E5F1DFF67CFA}"/>
          </ac:spMkLst>
        </pc:spChg>
        <pc:spChg chg="add mod">
          <ac:chgData name="James Paine" userId="3bcf2a5e6b98cc58" providerId="LiveId" clId="{6177D455-C269-4F67-ADCF-2E8FC78B90BE}" dt="2021-09-11T20:00:50.334" v="7002" actId="1076"/>
          <ac:spMkLst>
            <pc:docMk/>
            <pc:sldMk cId="473474955" sldId="626"/>
            <ac:spMk id="20" creationId="{2192805D-ED97-444A-B491-834144B720F3}"/>
          </ac:spMkLst>
        </pc:spChg>
        <pc:spChg chg="add mod ord">
          <ac:chgData name="James Paine" userId="3bcf2a5e6b98cc58" providerId="LiveId" clId="{6177D455-C269-4F67-ADCF-2E8FC78B90BE}" dt="2021-09-11T20:01:06.075" v="7009" actId="14100"/>
          <ac:spMkLst>
            <pc:docMk/>
            <pc:sldMk cId="473474955" sldId="626"/>
            <ac:spMk id="22" creationId="{9B43F59B-09B6-4ECA-A54E-78E76C51CC84}"/>
          </ac:spMkLst>
        </pc:spChg>
        <pc:spChg chg="add mod">
          <ac:chgData name="James Paine" userId="3bcf2a5e6b98cc58" providerId="LiveId" clId="{6177D455-C269-4F67-ADCF-2E8FC78B90BE}" dt="2021-09-11T21:16:29.926" v="10312" actId="14100"/>
          <ac:spMkLst>
            <pc:docMk/>
            <pc:sldMk cId="473474955" sldId="626"/>
            <ac:spMk id="24" creationId="{D3BD4A21-CFAA-4A2B-8D1C-266C55E4AD7F}"/>
          </ac:spMkLst>
        </pc:spChg>
        <pc:spChg chg="add mod">
          <ac:chgData name="James Paine" userId="3bcf2a5e6b98cc58" providerId="LiveId" clId="{6177D455-C269-4F67-ADCF-2E8FC78B90BE}" dt="2021-09-11T21:16:02.783" v="10305" actId="14100"/>
          <ac:spMkLst>
            <pc:docMk/>
            <pc:sldMk cId="473474955" sldId="626"/>
            <ac:spMk id="25" creationId="{195DBD9F-B225-4F7D-BB37-71AF10A8D8F5}"/>
          </ac:spMkLst>
        </pc:spChg>
        <pc:spChg chg="add mod">
          <ac:chgData name="James Paine" userId="3bcf2a5e6b98cc58" providerId="LiveId" clId="{6177D455-C269-4F67-ADCF-2E8FC78B90BE}" dt="2021-09-11T21:17:27.031" v="10316" actId="14100"/>
          <ac:spMkLst>
            <pc:docMk/>
            <pc:sldMk cId="473474955" sldId="626"/>
            <ac:spMk id="26" creationId="{C6A5360A-7D05-442E-A5A0-8EF6EA741330}"/>
          </ac:spMkLst>
        </pc:spChg>
        <pc:spChg chg="del">
          <ac:chgData name="James Paine" userId="3bcf2a5e6b98cc58" providerId="LiveId" clId="{6177D455-C269-4F67-ADCF-2E8FC78B90BE}" dt="2021-09-11T19:39:34.005" v="5934" actId="478"/>
          <ac:spMkLst>
            <pc:docMk/>
            <pc:sldMk cId="473474955" sldId="626"/>
            <ac:spMk id="33" creationId="{E5940BC6-1ADB-4A2A-A67E-17522FF569FF}"/>
          </ac:spMkLst>
        </pc:spChg>
        <pc:spChg chg="del">
          <ac:chgData name="James Paine" userId="3bcf2a5e6b98cc58" providerId="LiveId" clId="{6177D455-C269-4F67-ADCF-2E8FC78B90BE}" dt="2021-09-11T19:39:34.005" v="5934" actId="478"/>
          <ac:spMkLst>
            <pc:docMk/>
            <pc:sldMk cId="473474955" sldId="626"/>
            <ac:spMk id="35" creationId="{58F4C013-A1A9-40FA-8185-08ED09BF8D9A}"/>
          </ac:spMkLst>
        </pc:spChg>
        <pc:grpChg chg="del">
          <ac:chgData name="James Paine" userId="3bcf2a5e6b98cc58" providerId="LiveId" clId="{6177D455-C269-4F67-ADCF-2E8FC78B90BE}" dt="2021-09-11T19:39:34.005" v="5934" actId="478"/>
          <ac:grpSpMkLst>
            <pc:docMk/>
            <pc:sldMk cId="473474955" sldId="626"/>
            <ac:grpSpMk id="16" creationId="{5C08D06C-E429-430E-B2AF-3EFBB3E6B505}"/>
          </ac:grpSpMkLst>
        </pc:grpChg>
        <pc:graphicFrameChg chg="add del mod">
          <ac:chgData name="James Paine" userId="3bcf2a5e6b98cc58" providerId="LiveId" clId="{6177D455-C269-4F67-ADCF-2E8FC78B90BE}" dt="2021-09-11T19:48:59.717" v="6503"/>
          <ac:graphicFrameMkLst>
            <pc:docMk/>
            <pc:sldMk cId="473474955" sldId="626"/>
            <ac:graphicFrameMk id="3" creationId="{3B16603F-B39A-42F5-B5E4-C8F3035888CF}"/>
          </ac:graphicFrameMkLst>
        </pc:graphicFrameChg>
        <pc:graphicFrameChg chg="add del mod modGraphic">
          <ac:chgData name="James Paine" userId="3bcf2a5e6b98cc58" providerId="LiveId" clId="{6177D455-C269-4F67-ADCF-2E8FC78B90BE}" dt="2021-09-11T19:52:27.270" v="6548" actId="478"/>
          <ac:graphicFrameMkLst>
            <pc:docMk/>
            <pc:sldMk cId="473474955" sldId="626"/>
            <ac:graphicFrameMk id="5" creationId="{57EC5F9A-7116-4AEF-A160-527C8ADCD976}"/>
          </ac:graphicFrameMkLst>
        </pc:graphicFrameChg>
        <pc:graphicFrameChg chg="add del mod modGraphic">
          <ac:chgData name="James Paine" userId="3bcf2a5e6b98cc58" providerId="LiveId" clId="{6177D455-C269-4F67-ADCF-2E8FC78B90BE}" dt="2021-09-11T19:53:09.377" v="6553" actId="478"/>
          <ac:graphicFrameMkLst>
            <pc:docMk/>
            <pc:sldMk cId="473474955" sldId="626"/>
            <ac:graphicFrameMk id="6" creationId="{8C9D0264-AE84-4CA8-B783-A22707F55E5E}"/>
          </ac:graphicFrameMkLst>
        </pc:graphicFrameChg>
        <pc:graphicFrameChg chg="add mod modGraphic">
          <ac:chgData name="James Paine" userId="3bcf2a5e6b98cc58" providerId="LiveId" clId="{6177D455-C269-4F67-ADCF-2E8FC78B90BE}" dt="2021-09-11T20:00:50.334" v="7002" actId="1076"/>
          <ac:graphicFrameMkLst>
            <pc:docMk/>
            <pc:sldMk cId="473474955" sldId="626"/>
            <ac:graphicFrameMk id="7" creationId="{183915A1-8B01-4080-BF80-AB0FE01E148E}"/>
          </ac:graphicFrameMkLst>
        </pc:graphicFrameChg>
        <pc:graphicFrameChg chg="add mod modGraphic">
          <ac:chgData name="James Paine" userId="3bcf2a5e6b98cc58" providerId="LiveId" clId="{6177D455-C269-4F67-ADCF-2E8FC78B90BE}" dt="2021-09-11T20:00:50.334" v="7002" actId="1076"/>
          <ac:graphicFrameMkLst>
            <pc:docMk/>
            <pc:sldMk cId="473474955" sldId="626"/>
            <ac:graphicFrameMk id="8" creationId="{610FC364-6F23-4E04-BF66-54452749EF95}"/>
          </ac:graphicFrameMkLst>
        </pc:graphicFrameChg>
      </pc:sldChg>
      <pc:sldChg chg="addSp delSp modSp add mod modTransition delAnim modAnim modShow">
        <pc:chgData name="James Paine" userId="3bcf2a5e6b98cc58" providerId="LiveId" clId="{6177D455-C269-4F67-ADCF-2E8FC78B90BE}" dt="2021-09-12T18:36:08.206" v="11183" actId="14100"/>
        <pc:sldMkLst>
          <pc:docMk/>
          <pc:sldMk cId="2347711700" sldId="627"/>
        </pc:sldMkLst>
        <pc:spChg chg="mod">
          <ac:chgData name="James Paine" userId="3bcf2a5e6b98cc58" providerId="LiveId" clId="{6177D455-C269-4F67-ADCF-2E8FC78B90BE}" dt="2021-09-12T18:36:08.206" v="11183" actId="14100"/>
          <ac:spMkLst>
            <pc:docMk/>
            <pc:sldMk cId="2347711700" sldId="627"/>
            <ac:spMk id="2" creationId="{F701F906-2B37-499A-9D83-0C396372B532}"/>
          </ac:spMkLst>
        </pc:spChg>
        <pc:spChg chg="add del mod">
          <ac:chgData name="James Paine" userId="3bcf2a5e6b98cc58" providerId="LiveId" clId="{6177D455-C269-4F67-ADCF-2E8FC78B90BE}" dt="2021-09-12T16:43:48.911" v="10422" actId="478"/>
          <ac:spMkLst>
            <pc:docMk/>
            <pc:sldMk cId="2347711700" sldId="627"/>
            <ac:spMk id="11" creationId="{A599FAB1-E61C-4CEB-BDCD-7FBC38E41BC6}"/>
          </ac:spMkLst>
        </pc:spChg>
        <pc:spChg chg="mod">
          <ac:chgData name="James Paine" userId="3bcf2a5e6b98cc58" providerId="LiveId" clId="{6177D455-C269-4F67-ADCF-2E8FC78B90BE}" dt="2021-09-11T20:05:13.772" v="7099" actId="1076"/>
          <ac:spMkLst>
            <pc:docMk/>
            <pc:sldMk cId="2347711700" sldId="627"/>
            <ac:spMk id="18" creationId="{1925B395-E9EB-4AD2-BB58-4B6F39E637B7}"/>
          </ac:spMkLst>
        </pc:spChg>
        <pc:spChg chg="mod">
          <ac:chgData name="James Paine" userId="3bcf2a5e6b98cc58" providerId="LiveId" clId="{6177D455-C269-4F67-ADCF-2E8FC78B90BE}" dt="2021-09-11T20:05:13.772" v="7099" actId="1076"/>
          <ac:spMkLst>
            <pc:docMk/>
            <pc:sldMk cId="2347711700" sldId="627"/>
            <ac:spMk id="19" creationId="{26898BB1-EB9A-4E4E-9E75-E5F1DFF67CFA}"/>
          </ac:spMkLst>
        </pc:spChg>
        <pc:spChg chg="mod">
          <ac:chgData name="James Paine" userId="3bcf2a5e6b98cc58" providerId="LiveId" clId="{6177D455-C269-4F67-ADCF-2E8FC78B90BE}" dt="2021-09-12T17:08:57.046" v="10592" actId="1038"/>
          <ac:spMkLst>
            <pc:docMk/>
            <pc:sldMk cId="2347711700" sldId="627"/>
            <ac:spMk id="20" creationId="{2192805D-ED97-444A-B491-834144B720F3}"/>
          </ac:spMkLst>
        </pc:spChg>
        <pc:graphicFrameChg chg="add del mod modGraphic">
          <ac:chgData name="James Paine" userId="3bcf2a5e6b98cc58" providerId="LiveId" clId="{6177D455-C269-4F67-ADCF-2E8FC78B90BE}" dt="2021-09-11T20:03:56.021" v="7037" actId="478"/>
          <ac:graphicFrameMkLst>
            <pc:docMk/>
            <pc:sldMk cId="2347711700" sldId="627"/>
            <ac:graphicFrameMk id="3" creationId="{E813C942-C061-44F2-A7AD-57E11A5254C5}"/>
          </ac:graphicFrameMkLst>
        </pc:graphicFrameChg>
        <pc:graphicFrameChg chg="add del mod modGraphic">
          <ac:chgData name="James Paine" userId="3bcf2a5e6b98cc58" providerId="LiveId" clId="{6177D455-C269-4F67-ADCF-2E8FC78B90BE}" dt="2021-09-11T20:03:26.468" v="7034" actId="478"/>
          <ac:graphicFrameMkLst>
            <pc:docMk/>
            <pc:sldMk cId="2347711700" sldId="627"/>
            <ac:graphicFrameMk id="5" creationId="{5210F7D0-3748-4900-94F3-C8868435E0F1}"/>
          </ac:graphicFrameMkLst>
        </pc:graphicFrameChg>
        <pc:graphicFrameChg chg="add del mod modGraphic">
          <ac:chgData name="James Paine" userId="3bcf2a5e6b98cc58" providerId="LiveId" clId="{6177D455-C269-4F67-ADCF-2E8FC78B90BE}" dt="2021-09-11T20:04:29.911" v="7044" actId="478"/>
          <ac:graphicFrameMkLst>
            <pc:docMk/>
            <pc:sldMk cId="2347711700" sldId="627"/>
            <ac:graphicFrameMk id="6" creationId="{B289CAFD-AA5E-4D56-B98D-E4ED13F365CD}"/>
          </ac:graphicFrameMkLst>
        </pc:graphicFrameChg>
        <pc:graphicFrameChg chg="del">
          <ac:chgData name="James Paine" userId="3bcf2a5e6b98cc58" providerId="LiveId" clId="{6177D455-C269-4F67-ADCF-2E8FC78B90BE}" dt="2021-09-11T19:58:34.537" v="6712" actId="478"/>
          <ac:graphicFrameMkLst>
            <pc:docMk/>
            <pc:sldMk cId="2347711700" sldId="627"/>
            <ac:graphicFrameMk id="7" creationId="{183915A1-8B01-4080-BF80-AB0FE01E148E}"/>
          </ac:graphicFrameMkLst>
        </pc:graphicFrameChg>
        <pc:graphicFrameChg chg="del">
          <ac:chgData name="James Paine" userId="3bcf2a5e6b98cc58" providerId="LiveId" clId="{6177D455-C269-4F67-ADCF-2E8FC78B90BE}" dt="2021-09-11T19:58:36.074" v="6713" actId="478"/>
          <ac:graphicFrameMkLst>
            <pc:docMk/>
            <pc:sldMk cId="2347711700" sldId="627"/>
            <ac:graphicFrameMk id="8" creationId="{610FC364-6F23-4E04-BF66-54452749EF95}"/>
          </ac:graphicFrameMkLst>
        </pc:graphicFrameChg>
        <pc:graphicFrameChg chg="add mod modGraphic">
          <ac:chgData name="James Paine" userId="3bcf2a5e6b98cc58" providerId="LiveId" clId="{6177D455-C269-4F67-ADCF-2E8FC78B90BE}" dt="2021-09-11T20:05:13.772" v="7099" actId="1076"/>
          <ac:graphicFrameMkLst>
            <pc:docMk/>
            <pc:sldMk cId="2347711700" sldId="627"/>
            <ac:graphicFrameMk id="9" creationId="{84AFF238-474B-414B-8B78-2D5AFBDA6C62}"/>
          </ac:graphicFrameMkLst>
        </pc:graphicFrameChg>
        <pc:graphicFrameChg chg="add mod modGraphic">
          <ac:chgData name="James Paine" userId="3bcf2a5e6b98cc58" providerId="LiveId" clId="{6177D455-C269-4F67-ADCF-2E8FC78B90BE}" dt="2021-09-12T17:08:57.046" v="10592" actId="1038"/>
          <ac:graphicFrameMkLst>
            <pc:docMk/>
            <pc:sldMk cId="2347711700" sldId="627"/>
            <ac:graphicFrameMk id="10" creationId="{40A74F02-FD41-442C-8148-3168E6F84342}"/>
          </ac:graphicFrameMkLst>
        </pc:graphicFrameChg>
      </pc:sldChg>
      <pc:sldChg chg="addSp delSp modSp add mod modTransition modAnim">
        <pc:chgData name="James Paine" userId="3bcf2a5e6b98cc58" providerId="LiveId" clId="{6177D455-C269-4F67-ADCF-2E8FC78B90BE}" dt="2021-09-12T17:11:06.728" v="10594"/>
        <pc:sldMkLst>
          <pc:docMk/>
          <pc:sldMk cId="220063793" sldId="628"/>
        </pc:sldMkLst>
        <pc:spChg chg="mod">
          <ac:chgData name="James Paine" userId="3bcf2a5e6b98cc58" providerId="LiveId" clId="{6177D455-C269-4F67-ADCF-2E8FC78B90BE}" dt="2021-09-11T20:08:48.504" v="7110" actId="20577"/>
          <ac:spMkLst>
            <pc:docMk/>
            <pc:sldMk cId="220063793" sldId="628"/>
            <ac:spMk id="2" creationId="{F701F906-2B37-499A-9D83-0C396372B532}"/>
          </ac:spMkLst>
        </pc:spChg>
        <pc:spChg chg="mod">
          <ac:chgData name="James Paine" userId="3bcf2a5e6b98cc58" providerId="LiveId" clId="{6177D455-C269-4F67-ADCF-2E8FC78B90BE}" dt="2021-09-12T16:56:38.807" v="10506"/>
          <ac:spMkLst>
            <pc:docMk/>
            <pc:sldMk cId="220063793" sldId="628"/>
            <ac:spMk id="8" creationId="{3D29CF78-79C1-4305-A664-258E700C5DF1}"/>
          </ac:spMkLst>
        </pc:spChg>
        <pc:spChg chg="mod">
          <ac:chgData name="James Paine" userId="3bcf2a5e6b98cc58" providerId="LiveId" clId="{6177D455-C269-4F67-ADCF-2E8FC78B90BE}" dt="2021-09-12T16:56:38.807" v="10506"/>
          <ac:spMkLst>
            <pc:docMk/>
            <pc:sldMk cId="220063793" sldId="628"/>
            <ac:spMk id="9" creationId="{BCC1E709-4522-4E59-80D3-5092181B1A50}"/>
          </ac:spMkLst>
        </pc:spChg>
        <pc:spChg chg="mod">
          <ac:chgData name="James Paine" userId="3bcf2a5e6b98cc58" providerId="LiveId" clId="{6177D455-C269-4F67-ADCF-2E8FC78B90BE}" dt="2021-09-12T16:56:38.807" v="10506"/>
          <ac:spMkLst>
            <pc:docMk/>
            <pc:sldMk cId="220063793" sldId="628"/>
            <ac:spMk id="10" creationId="{6E7E2192-11E6-43EF-8AFC-686ECF8E13BF}"/>
          </ac:spMkLst>
        </pc:spChg>
        <pc:spChg chg="add mod">
          <ac:chgData name="James Paine" userId="3bcf2a5e6b98cc58" providerId="LiveId" clId="{6177D455-C269-4F67-ADCF-2E8FC78B90BE}" dt="2021-09-12T16:57:31.052" v="10564" actId="20577"/>
          <ac:spMkLst>
            <pc:docMk/>
            <pc:sldMk cId="220063793" sldId="628"/>
            <ac:spMk id="11" creationId="{B0D0F55A-CE82-495D-B071-892FA98F25D7}"/>
          </ac:spMkLst>
        </pc:spChg>
        <pc:spChg chg="del">
          <ac:chgData name="James Paine" userId="3bcf2a5e6b98cc58" providerId="LiveId" clId="{6177D455-C269-4F67-ADCF-2E8FC78B90BE}" dt="2021-09-11T20:08:52.819" v="7111" actId="478"/>
          <ac:spMkLst>
            <pc:docMk/>
            <pc:sldMk cId="220063793" sldId="628"/>
            <ac:spMk id="18" creationId="{1925B395-E9EB-4AD2-BB58-4B6F39E637B7}"/>
          </ac:spMkLst>
        </pc:spChg>
        <pc:spChg chg="del">
          <ac:chgData name="James Paine" userId="3bcf2a5e6b98cc58" providerId="LiveId" clId="{6177D455-C269-4F67-ADCF-2E8FC78B90BE}" dt="2021-09-11T20:08:52.819" v="7111" actId="478"/>
          <ac:spMkLst>
            <pc:docMk/>
            <pc:sldMk cId="220063793" sldId="628"/>
            <ac:spMk id="19" creationId="{26898BB1-EB9A-4E4E-9E75-E5F1DFF67CFA}"/>
          </ac:spMkLst>
        </pc:spChg>
        <pc:spChg chg="del">
          <ac:chgData name="James Paine" userId="3bcf2a5e6b98cc58" providerId="LiveId" clId="{6177D455-C269-4F67-ADCF-2E8FC78B90BE}" dt="2021-09-11T20:08:52.819" v="7111" actId="478"/>
          <ac:spMkLst>
            <pc:docMk/>
            <pc:sldMk cId="220063793" sldId="628"/>
            <ac:spMk id="20" creationId="{2192805D-ED97-444A-B491-834144B720F3}"/>
          </ac:spMkLst>
        </pc:spChg>
        <pc:grpChg chg="add mod">
          <ac:chgData name="James Paine" userId="3bcf2a5e6b98cc58" providerId="LiveId" clId="{6177D455-C269-4F67-ADCF-2E8FC78B90BE}" dt="2021-09-12T16:56:56.575" v="10508" actId="1076"/>
          <ac:grpSpMkLst>
            <pc:docMk/>
            <pc:sldMk cId="220063793" sldId="628"/>
            <ac:grpSpMk id="7" creationId="{734477C3-E6A6-4309-88FB-DBA4D828AC44}"/>
          </ac:grpSpMkLst>
        </pc:grpChg>
        <pc:graphicFrameChg chg="del">
          <ac:chgData name="James Paine" userId="3bcf2a5e6b98cc58" providerId="LiveId" clId="{6177D455-C269-4F67-ADCF-2E8FC78B90BE}" dt="2021-09-11T20:08:52.819" v="7111" actId="478"/>
          <ac:graphicFrameMkLst>
            <pc:docMk/>
            <pc:sldMk cId="220063793" sldId="628"/>
            <ac:graphicFrameMk id="9" creationId="{84AFF238-474B-414B-8B78-2D5AFBDA6C62}"/>
          </ac:graphicFrameMkLst>
        </pc:graphicFrameChg>
        <pc:graphicFrameChg chg="del">
          <ac:chgData name="James Paine" userId="3bcf2a5e6b98cc58" providerId="LiveId" clId="{6177D455-C269-4F67-ADCF-2E8FC78B90BE}" dt="2021-09-11T20:08:52.819" v="7111" actId="478"/>
          <ac:graphicFrameMkLst>
            <pc:docMk/>
            <pc:sldMk cId="220063793" sldId="628"/>
            <ac:graphicFrameMk id="10" creationId="{40A74F02-FD41-442C-8148-3168E6F84342}"/>
          </ac:graphicFrameMkLst>
        </pc:graphicFrameChg>
        <pc:graphicFrameChg chg="add del mod">
          <ac:chgData name="James Paine" userId="3bcf2a5e6b98cc58" providerId="LiveId" clId="{6177D455-C269-4F67-ADCF-2E8FC78B90BE}" dt="2021-09-12T16:56:38.098" v="10505" actId="478"/>
          <ac:graphicFrameMkLst>
            <pc:docMk/>
            <pc:sldMk cId="220063793" sldId="628"/>
            <ac:graphicFrameMk id="12" creationId="{8C2B7CDA-FA97-47E9-B400-18A8440CC459}"/>
          </ac:graphicFrameMkLst>
        </pc:graphicFrameChg>
        <pc:cxnChg chg="mod">
          <ac:chgData name="James Paine" userId="3bcf2a5e6b98cc58" providerId="LiveId" clId="{6177D455-C269-4F67-ADCF-2E8FC78B90BE}" dt="2021-09-12T16:56:38.807" v="10506"/>
          <ac:cxnSpMkLst>
            <pc:docMk/>
            <pc:sldMk cId="220063793" sldId="628"/>
            <ac:cxnSpMk id="13" creationId="{87E7B3F2-B99D-4CDD-A58B-7E01C77FF3F5}"/>
          </ac:cxnSpMkLst>
        </pc:cxnChg>
      </pc:sldChg>
      <pc:sldChg chg="add del">
        <pc:chgData name="James Paine" userId="3bcf2a5e6b98cc58" providerId="LiveId" clId="{6177D455-C269-4F67-ADCF-2E8FC78B90BE}" dt="2021-09-11T20:40:56.724" v="9230"/>
        <pc:sldMkLst>
          <pc:docMk/>
          <pc:sldMk cId="2088276258" sldId="629"/>
        </pc:sldMkLst>
      </pc:sldChg>
      <pc:sldChg chg="add del">
        <pc:chgData name="James Paine" userId="3bcf2a5e6b98cc58" providerId="LiveId" clId="{6177D455-C269-4F67-ADCF-2E8FC78B90BE}" dt="2021-09-11T20:41:02.154" v="9232"/>
        <pc:sldMkLst>
          <pc:docMk/>
          <pc:sldMk cId="2666803199" sldId="629"/>
        </pc:sldMkLst>
      </pc:sldChg>
      <pc:sldChg chg="addSp delSp modSp add mod modTransition addAnim delAnim modAnim">
        <pc:chgData name="James Paine" userId="3bcf2a5e6b98cc58" providerId="LiveId" clId="{6177D455-C269-4F67-ADCF-2E8FC78B90BE}" dt="2021-09-12T18:11:35.538" v="11043" actId="947"/>
        <pc:sldMkLst>
          <pc:docMk/>
          <pc:sldMk cId="3733694350" sldId="629"/>
        </pc:sldMkLst>
        <pc:spChg chg="add del mod">
          <ac:chgData name="James Paine" userId="3bcf2a5e6b98cc58" providerId="LiveId" clId="{6177D455-C269-4F67-ADCF-2E8FC78B90BE}" dt="2021-09-12T18:10:17.571" v="11028" actId="113"/>
          <ac:spMkLst>
            <pc:docMk/>
            <pc:sldMk cId="3733694350" sldId="629"/>
            <ac:spMk id="11" creationId="{A599FAB1-E61C-4CEB-BDCD-7FBC38E41BC6}"/>
          </ac:spMkLst>
        </pc:spChg>
        <pc:spChg chg="del">
          <ac:chgData name="James Paine" userId="3bcf2a5e6b98cc58" providerId="LiveId" clId="{6177D455-C269-4F67-ADCF-2E8FC78B90BE}" dt="2021-09-12T16:43:57.743" v="10423" actId="478"/>
          <ac:spMkLst>
            <pc:docMk/>
            <pc:sldMk cId="3733694350" sldId="629"/>
            <ac:spMk id="18" creationId="{1925B395-E9EB-4AD2-BB58-4B6F39E637B7}"/>
          </ac:spMkLst>
        </pc:spChg>
        <pc:spChg chg="del">
          <ac:chgData name="James Paine" userId="3bcf2a5e6b98cc58" providerId="LiveId" clId="{6177D455-C269-4F67-ADCF-2E8FC78B90BE}" dt="2021-09-12T16:43:57.743" v="10423" actId="478"/>
          <ac:spMkLst>
            <pc:docMk/>
            <pc:sldMk cId="3733694350" sldId="629"/>
            <ac:spMk id="19" creationId="{26898BB1-EB9A-4E4E-9E75-E5F1DFF67CFA}"/>
          </ac:spMkLst>
        </pc:spChg>
        <pc:spChg chg="del">
          <ac:chgData name="James Paine" userId="3bcf2a5e6b98cc58" providerId="LiveId" clId="{6177D455-C269-4F67-ADCF-2E8FC78B90BE}" dt="2021-09-12T16:43:57.743" v="10423" actId="478"/>
          <ac:spMkLst>
            <pc:docMk/>
            <pc:sldMk cId="3733694350" sldId="629"/>
            <ac:spMk id="20" creationId="{2192805D-ED97-444A-B491-834144B720F3}"/>
          </ac:spMkLst>
        </pc:spChg>
        <pc:spChg chg="add mod">
          <ac:chgData name="James Paine" userId="3bcf2a5e6b98cc58" providerId="LiveId" clId="{6177D455-C269-4F67-ADCF-2E8FC78B90BE}" dt="2021-09-12T18:08:04.469" v="11013" actId="1076"/>
          <ac:spMkLst>
            <pc:docMk/>
            <pc:sldMk cId="3733694350" sldId="629"/>
            <ac:spMk id="23" creationId="{5639DF27-F518-47B6-A444-B2A93F285D43}"/>
          </ac:spMkLst>
        </pc:spChg>
        <pc:graphicFrameChg chg="del">
          <ac:chgData name="James Paine" userId="3bcf2a5e6b98cc58" providerId="LiveId" clId="{6177D455-C269-4F67-ADCF-2E8FC78B90BE}" dt="2021-09-12T16:43:57.743" v="10423" actId="478"/>
          <ac:graphicFrameMkLst>
            <pc:docMk/>
            <pc:sldMk cId="3733694350" sldId="629"/>
            <ac:graphicFrameMk id="9" creationId="{84AFF238-474B-414B-8B78-2D5AFBDA6C62}"/>
          </ac:graphicFrameMkLst>
        </pc:graphicFrameChg>
        <pc:graphicFrameChg chg="del">
          <ac:chgData name="James Paine" userId="3bcf2a5e6b98cc58" providerId="LiveId" clId="{6177D455-C269-4F67-ADCF-2E8FC78B90BE}" dt="2021-09-12T16:43:57.743" v="10423" actId="478"/>
          <ac:graphicFrameMkLst>
            <pc:docMk/>
            <pc:sldMk cId="3733694350" sldId="629"/>
            <ac:graphicFrameMk id="10" creationId="{40A74F02-FD41-442C-8148-3168E6F84342}"/>
          </ac:graphicFrameMkLst>
        </pc:graphicFrameChg>
        <pc:graphicFrameChg chg="add mod">
          <ac:chgData name="James Paine" userId="3bcf2a5e6b98cc58" providerId="LiveId" clId="{6177D455-C269-4F67-ADCF-2E8FC78B90BE}" dt="2021-09-12T16:51:42.408" v="10452"/>
          <ac:graphicFrameMkLst>
            <pc:docMk/>
            <pc:sldMk cId="3733694350" sldId="629"/>
            <ac:graphicFrameMk id="17" creationId="{4B3932E4-EEC2-463B-920B-93C90722F96B}"/>
          </ac:graphicFrameMkLst>
        </pc:graphicFrameChg>
        <pc:graphicFrameChg chg="add mod">
          <ac:chgData name="James Paine" userId="3bcf2a5e6b98cc58" providerId="LiveId" clId="{6177D455-C269-4F67-ADCF-2E8FC78B90BE}" dt="2021-09-12T16:52:06.226" v="10460"/>
          <ac:graphicFrameMkLst>
            <pc:docMk/>
            <pc:sldMk cId="3733694350" sldId="629"/>
            <ac:graphicFrameMk id="21" creationId="{DDE023C4-65A7-4272-99F9-F8CF992B5FFC}"/>
          </ac:graphicFrameMkLst>
        </pc:graphicFrameChg>
        <pc:graphicFrameChg chg="add mod modGraphic">
          <ac:chgData name="James Paine" userId="3bcf2a5e6b98cc58" providerId="LiveId" clId="{6177D455-C269-4F67-ADCF-2E8FC78B90BE}" dt="2021-09-12T18:11:35.538" v="11043" actId="947"/>
          <ac:graphicFrameMkLst>
            <pc:docMk/>
            <pc:sldMk cId="3733694350" sldId="629"/>
            <ac:graphicFrameMk id="24" creationId="{317F2D7E-B855-4F89-A325-FE2458EB20EF}"/>
          </ac:graphicFrameMkLst>
        </pc:graphicFrameChg>
        <pc:picChg chg="add del mod">
          <ac:chgData name="James Paine" userId="3bcf2a5e6b98cc58" providerId="LiveId" clId="{6177D455-C269-4F67-ADCF-2E8FC78B90BE}" dt="2021-09-12T16:44:46.356" v="10426" actId="478"/>
          <ac:picMkLst>
            <pc:docMk/>
            <pc:sldMk cId="3733694350" sldId="629"/>
            <ac:picMk id="3" creationId="{39787544-C410-4877-A841-85A67E14B094}"/>
          </ac:picMkLst>
        </pc:picChg>
        <pc:picChg chg="add del mod">
          <ac:chgData name="James Paine" userId="3bcf2a5e6b98cc58" providerId="LiveId" clId="{6177D455-C269-4F67-ADCF-2E8FC78B90BE}" dt="2021-09-12T16:47:18.702" v="10429" actId="478"/>
          <ac:picMkLst>
            <pc:docMk/>
            <pc:sldMk cId="3733694350" sldId="629"/>
            <ac:picMk id="5" creationId="{9D343EFF-BC6F-4D03-A63A-EB1E0528B6D7}"/>
          </ac:picMkLst>
        </pc:picChg>
        <pc:picChg chg="add del mod">
          <ac:chgData name="James Paine" userId="3bcf2a5e6b98cc58" providerId="LiveId" clId="{6177D455-C269-4F67-ADCF-2E8FC78B90BE}" dt="2021-09-12T16:47:41.892" v="10432" actId="478"/>
          <ac:picMkLst>
            <pc:docMk/>
            <pc:sldMk cId="3733694350" sldId="629"/>
            <ac:picMk id="6" creationId="{1213E991-B15B-4CE3-A81A-B1988E9D0BB0}"/>
          </ac:picMkLst>
        </pc:picChg>
        <pc:picChg chg="add del mod">
          <ac:chgData name="James Paine" userId="3bcf2a5e6b98cc58" providerId="LiveId" clId="{6177D455-C269-4F67-ADCF-2E8FC78B90BE}" dt="2021-09-12T16:47:58.212" v="10435" actId="478"/>
          <ac:picMkLst>
            <pc:docMk/>
            <pc:sldMk cId="3733694350" sldId="629"/>
            <ac:picMk id="7" creationId="{83D4A6E2-7F2B-4263-BA6E-6B95E8BF28C8}"/>
          </ac:picMkLst>
        </pc:picChg>
        <pc:picChg chg="add del mod">
          <ac:chgData name="James Paine" userId="3bcf2a5e6b98cc58" providerId="LiveId" clId="{6177D455-C269-4F67-ADCF-2E8FC78B90BE}" dt="2021-09-12T16:48:09.904" v="10438" actId="478"/>
          <ac:picMkLst>
            <pc:docMk/>
            <pc:sldMk cId="3733694350" sldId="629"/>
            <ac:picMk id="8" creationId="{C83E8C27-8736-4250-B80D-7323A82A4CC6}"/>
          </ac:picMkLst>
        </pc:picChg>
        <pc:picChg chg="add del mod ord">
          <ac:chgData name="James Paine" userId="3bcf2a5e6b98cc58" providerId="LiveId" clId="{6177D455-C269-4F67-ADCF-2E8FC78B90BE}" dt="2021-09-12T16:53:50.347" v="10483" actId="478"/>
          <ac:picMkLst>
            <pc:docMk/>
            <pc:sldMk cId="3733694350" sldId="629"/>
            <ac:picMk id="12" creationId="{0E2ED71A-4E00-42CB-AC53-5F45C6A99555}"/>
          </ac:picMkLst>
        </pc:picChg>
        <pc:picChg chg="add mod">
          <ac:chgData name="James Paine" userId="3bcf2a5e6b98cc58" providerId="LiveId" clId="{6177D455-C269-4F67-ADCF-2E8FC78B90BE}" dt="2021-09-12T16:52:53.144" v="10480" actId="1036"/>
          <ac:picMkLst>
            <pc:docMk/>
            <pc:sldMk cId="3733694350" sldId="629"/>
            <ac:picMk id="13" creationId="{3E981953-1B9F-4524-8208-0FD576F4D791}"/>
          </ac:picMkLst>
        </pc:picChg>
        <pc:picChg chg="add mod">
          <ac:chgData name="James Paine" userId="3bcf2a5e6b98cc58" providerId="LiveId" clId="{6177D455-C269-4F67-ADCF-2E8FC78B90BE}" dt="2021-09-12T16:54:07.577" v="10486" actId="555"/>
          <ac:picMkLst>
            <pc:docMk/>
            <pc:sldMk cId="3733694350" sldId="629"/>
            <ac:picMk id="15" creationId="{3DA989D8-7C5B-4A09-B262-26421EF0029E}"/>
          </ac:picMkLst>
        </pc:picChg>
        <pc:picChg chg="add mod">
          <ac:chgData name="James Paine" userId="3bcf2a5e6b98cc58" providerId="LiveId" clId="{6177D455-C269-4F67-ADCF-2E8FC78B90BE}" dt="2021-09-12T18:10:49.866" v="11034" actId="555"/>
          <ac:picMkLst>
            <pc:docMk/>
            <pc:sldMk cId="3733694350" sldId="629"/>
            <ac:picMk id="16" creationId="{1028E55F-A59A-4937-AAF2-DF59C5451E4B}"/>
          </ac:picMkLst>
        </pc:picChg>
        <pc:picChg chg="add del mod modCrop">
          <ac:chgData name="James Paine" userId="3bcf2a5e6b98cc58" providerId="LiveId" clId="{6177D455-C269-4F67-ADCF-2E8FC78B90BE}" dt="2021-09-12T16:55:45.623" v="10499" actId="478"/>
          <ac:picMkLst>
            <pc:docMk/>
            <pc:sldMk cId="3733694350" sldId="629"/>
            <ac:picMk id="22" creationId="{4DD6A340-8DCC-4274-B40C-B6C139C1B97B}"/>
          </ac:picMkLst>
        </pc:picChg>
        <pc:picChg chg="add del mod">
          <ac:chgData name="James Paine" userId="3bcf2a5e6b98cc58" providerId="LiveId" clId="{6177D455-C269-4F67-ADCF-2E8FC78B90BE}" dt="2021-09-12T18:09:37.977" v="11018" actId="478"/>
          <ac:picMkLst>
            <pc:docMk/>
            <pc:sldMk cId="3733694350" sldId="629"/>
            <ac:picMk id="25" creationId="{800DF717-00CC-4E5E-8994-6188AEC6ACAB}"/>
          </ac:picMkLst>
        </pc:picChg>
        <pc:picChg chg="add del mod">
          <ac:chgData name="James Paine" userId="3bcf2a5e6b98cc58" providerId="LiveId" clId="{6177D455-C269-4F67-ADCF-2E8FC78B90BE}" dt="2021-09-12T18:10:41.250" v="11029" actId="478"/>
          <ac:picMkLst>
            <pc:docMk/>
            <pc:sldMk cId="3733694350" sldId="629"/>
            <ac:picMk id="26" creationId="{F08B510D-500C-4A7D-B002-2873D04C225B}"/>
          </ac:picMkLst>
        </pc:picChg>
        <pc:picChg chg="add mod">
          <ac:chgData name="James Paine" userId="3bcf2a5e6b98cc58" providerId="LiveId" clId="{6177D455-C269-4F67-ADCF-2E8FC78B90BE}" dt="2021-09-12T18:10:49.866" v="11034" actId="555"/>
          <ac:picMkLst>
            <pc:docMk/>
            <pc:sldMk cId="3733694350" sldId="629"/>
            <ac:picMk id="27" creationId="{D85476A4-BFB2-487A-A836-BA191398C3F3}"/>
          </ac:picMkLst>
        </pc:picChg>
      </pc:sldChg>
      <pc:sldChg chg="new del">
        <pc:chgData name="James Paine" userId="3bcf2a5e6b98cc58" providerId="LiveId" clId="{6177D455-C269-4F67-ADCF-2E8FC78B90BE}" dt="2021-09-12T18:06:54.902" v="10989" actId="680"/>
        <pc:sldMkLst>
          <pc:docMk/>
          <pc:sldMk cId="1631766773" sldId="63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bcf2a5e6b98cc58/MIT/15.879/Session%204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bcf2a5e6b98cc58/MIT/15.879/Session%204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bcf2a5e6b98cc58/MIT/15.879/Session%204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[Book1.xlsx]Sheet1!$B$3</c:f>
              <c:strCache>
                <c:ptCount val="1"/>
                <c:pt idx="0">
                  <c:v>Human Player β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[Book1.xlsx]Sheet1!$A$4:$A$5</c:f>
              <c:strCache>
                <c:ptCount val="2"/>
                <c:pt idx="0">
                  <c:v>Without Algorithm</c:v>
                </c:pt>
                <c:pt idx="1">
                  <c:v>With Algorithm</c:v>
                </c:pt>
              </c:strCache>
            </c:strRef>
          </c:cat>
          <c:val>
            <c:numRef>
              <c:f>[Book1.xlsx]Sheet1!$B$4:$B$5</c:f>
              <c:numCache>
                <c:formatCode>General</c:formatCode>
                <c:ptCount val="2"/>
                <c:pt idx="0">
                  <c:v>0.36</c:v>
                </c:pt>
                <c:pt idx="1">
                  <c:v>0.37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3-4999-8D5E-6C801291F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7118448"/>
        <c:axId val="788988976"/>
      </c:lineChart>
      <c:catAx>
        <c:axId val="78711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988976"/>
        <c:crosses val="autoZero"/>
        <c:auto val="1"/>
        <c:lblAlgn val="ctr"/>
        <c:lblOffset val="100"/>
        <c:noMultiLvlLbl val="0"/>
      </c:catAx>
      <c:valAx>
        <c:axId val="7889889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1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[Book1.xlsx]Sheet1!$B$8</c:f>
              <c:strCache>
                <c:ptCount val="1"/>
                <c:pt idx="0">
                  <c:v>Human Player 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[Book1.xlsx]Sheet1!$A$9:$A$10</c:f>
              <c:strCache>
                <c:ptCount val="2"/>
                <c:pt idx="0">
                  <c:v>Without Algorithm</c:v>
                </c:pt>
                <c:pt idx="1">
                  <c:v>With Algorithm</c:v>
                </c:pt>
              </c:strCache>
            </c:strRef>
          </c:cat>
          <c:val>
            <c:numRef>
              <c:f>[Book1.xlsx]Sheet1!$B$9:$B$10</c:f>
              <c:numCache>
                <c:formatCode>General</c:formatCode>
                <c:ptCount val="2"/>
                <c:pt idx="0">
                  <c:v>0.25</c:v>
                </c:pt>
                <c:pt idx="1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53-43A6-84F2-BCB411BAF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7118448"/>
        <c:axId val="788988976"/>
      </c:lineChart>
      <c:catAx>
        <c:axId val="78711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988976"/>
        <c:crosses val="autoZero"/>
        <c:auto val="1"/>
        <c:lblAlgn val="ctr"/>
        <c:lblOffset val="100"/>
        <c:noMultiLvlLbl val="0"/>
      </c:catAx>
      <c:valAx>
        <c:axId val="7889889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1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[Book1.xlsx]Sheet1!$B$14</c:f>
              <c:strCache>
                <c:ptCount val="1"/>
                <c:pt idx="0">
                  <c:v>Team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[Book1.xlsx]Sheet1!$A$15:$A$16</c:f>
              <c:strCache>
                <c:ptCount val="2"/>
                <c:pt idx="0">
                  <c:v>Without Algorithm</c:v>
                </c:pt>
                <c:pt idx="1">
                  <c:v>With Algorithm</c:v>
                </c:pt>
              </c:strCache>
            </c:strRef>
          </c:cat>
          <c:val>
            <c:numRef>
              <c:f>[Book1.xlsx]Sheet1!$B$15:$B$16</c:f>
              <c:numCache>
                <c:formatCode>General</c:formatCode>
                <c:ptCount val="2"/>
                <c:pt idx="0">
                  <c:v>3590</c:v>
                </c:pt>
                <c:pt idx="1">
                  <c:v>2134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59-4B94-9F43-B1535EC39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7118448"/>
        <c:axId val="788988976"/>
      </c:lineChart>
      <c:catAx>
        <c:axId val="78711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988976"/>
        <c:crosses val="autoZero"/>
        <c:auto val="1"/>
        <c:lblAlgn val="ctr"/>
        <c:lblOffset val="100"/>
        <c:noMultiLvlLbl val="0"/>
      </c:catAx>
      <c:valAx>
        <c:axId val="78898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1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9E3CFF-0569-499A-A248-E29B5DF350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4E8C7-0803-4B27-A3AA-6E99F4F5AB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B9B94-B3BA-4277-B41F-BABE3AADB004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CE836-F272-4CE0-9E26-146CCB618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B6A68-AD64-4BD7-B7BB-D7623AA17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8FDE2-929E-4924-93C9-316DF763F8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03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1805D-765B-42FA-8DF4-D1E5F93D4D56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B493-A370-4434-AA63-79D4B9DF54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7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13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(Özer et al., 2011).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6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37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5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4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2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50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67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Dueling Network Architectures for Deep Reinforcement Learning</a:t>
            </a:r>
          </a:p>
          <a:p>
            <a:endParaRPr lang="en-US" dirty="0"/>
          </a:p>
          <a:p>
            <a:r>
              <a:rPr lang="en-US" dirty="0"/>
              <a:t>A Deep Q-Network for the Beer Game: Deep Reinforcement Learning for Inventory Optimization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6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65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85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(Özer et al., 2011).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27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28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archetypes in supply chain at this point</a:t>
            </a:r>
          </a:p>
          <a:p>
            <a:endParaRPr lang="en-US" dirty="0"/>
          </a:p>
          <a:p>
            <a:r>
              <a:rPr lang="en-US" dirty="0"/>
              <a:t>What about control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4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archetypes in supply chain at this point</a:t>
            </a:r>
          </a:p>
          <a:p>
            <a:endParaRPr lang="en-US" dirty="0"/>
          </a:p>
          <a:p>
            <a:r>
              <a:rPr lang="en-US" dirty="0"/>
              <a:t>What about control condition?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80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AND QUESTIONS ALLOWING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5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AND QUESTIONS ALLOWING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47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9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assigning blame?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5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6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5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MAIN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94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1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4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00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C_bo</a:t>
            </a:r>
            <a:r>
              <a:rPr lang="en-US" dirty="0"/>
              <a:t> = $1.00 and </a:t>
            </a:r>
            <a:r>
              <a:rPr lang="en-US" dirty="0" err="1"/>
              <a:t>C_inv</a:t>
            </a:r>
            <a:r>
              <a:rPr lang="en-US" dirty="0"/>
              <a:t> = 0.50 per classic beer game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ψ and γ were chosen as +25 and +1 respectively, simply for convenience of scaling the typical output of this function to the same order of magnitude as that generated by expression (3). 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2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4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(Özer et al., 2011).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ome 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050" y="627796"/>
            <a:ext cx="5024082" cy="39024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47964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60947" y="1545335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54321" y="2612135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57634" y="3688872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Header with Image, Charts or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47965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41194" y="1545336"/>
            <a:ext cx="8434316" cy="301509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delete this box and use INSERT &gt; CHART or INSERT &gt; TABLE to include charts or tables in this space.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1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Slide with Full-Blee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88720"/>
            <a:ext cx="9144000" cy="3954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59838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188721"/>
            <a:ext cx="9144000" cy="39547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</p:spTree>
    <p:extLst>
      <p:ext uri="{BB962C8B-B14F-4D97-AF65-F5344CB8AC3E}">
        <p14:creationId xmlns:p14="http://schemas.microsoft.com/office/powerpoint/2010/main" val="1669838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Full-Blee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88720"/>
            <a:ext cx="9144000" cy="3954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0"/>
            <a:ext cx="8549640" cy="118872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</p:spTree>
    <p:extLst>
      <p:ext uri="{BB962C8B-B14F-4D97-AF65-F5344CB8AC3E}">
        <p14:creationId xmlns:p14="http://schemas.microsoft.com/office/powerpoint/2010/main" val="57028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282696"/>
            <a:ext cx="7772400" cy="1600200"/>
          </a:xfrm>
        </p:spPr>
        <p:txBody>
          <a:bodyPr anchor="b"/>
          <a:lstStyle>
            <a:lvl1pPr algn="r">
              <a:defRPr sz="6000" b="1" i="0" cap="all" spc="0" baseline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879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White Dome 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525" y="689549"/>
            <a:ext cx="4813180" cy="3736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5080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rgbClr val="95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8489" y="502920"/>
            <a:ext cx="8393373" cy="2496312"/>
          </a:xfrm>
        </p:spPr>
        <p:txBody>
          <a:bodyPr/>
          <a:lstStyle>
            <a:lvl1pPr>
              <a:lnSpc>
                <a:spcPct val="90000"/>
              </a:lnSpc>
              <a:defRPr sz="3600" b="1" i="0" cap="all" spc="50" baseline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1243" y="3959352"/>
            <a:ext cx="2947916" cy="79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1" i="0" kern="1200" cap="none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>
              <a:buFontTx/>
              <a:buNone/>
              <a:defRPr sz="1000" b="0" i="0" kern="120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SUB-TITLE or AUTHOR</a:t>
            </a:r>
          </a:p>
          <a:p>
            <a:pPr lvl="1"/>
            <a:r>
              <a:rPr lang="en-US" dirty="0"/>
              <a:t>Descriptive title here if needed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64" y="3675888"/>
            <a:ext cx="1938528" cy="11476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ection Brea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282696"/>
            <a:ext cx="7772400" cy="1600200"/>
          </a:xfrm>
        </p:spPr>
        <p:txBody>
          <a:bodyPr/>
          <a:lstStyle>
            <a:lvl1pPr algn="r">
              <a:defRPr sz="3600" b="1" i="0" cap="all" spc="0" baseline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536452" y="2715448"/>
            <a:ext cx="3177897" cy="545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0" i="0" kern="1200" spc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>
              <a:buFontTx/>
              <a:buNone/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Norma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86822" cy="1188720"/>
          </a:xfrm>
        </p:spPr>
        <p:txBody>
          <a:bodyPr anchor="ctr" anchorCtr="0"/>
          <a:lstStyle>
            <a:lvl1pPr>
              <a:defRPr sz="28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41194" y="1544806"/>
            <a:ext cx="8434316" cy="3049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1" i="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tabLst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tabLst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920750" indent="-120650"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lumn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05247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9719" y="1553256"/>
            <a:ext cx="4024860" cy="3048724"/>
          </a:xfrm>
        </p:spPr>
        <p:txBody>
          <a:bodyPr/>
          <a:lstStyle>
            <a:lvl1pPr>
              <a:defRPr sz="1400" b="1" i="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13664" y="1566900"/>
            <a:ext cx="4020903" cy="3020090"/>
          </a:xfrm>
        </p:spPr>
        <p:txBody>
          <a:bodyPr/>
          <a:lstStyle>
            <a:lvl1pPr>
              <a:defRPr sz="1400" b="1" i="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ll Caps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rgbClr val="95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8490" y="502920"/>
            <a:ext cx="8393373" cy="2496312"/>
          </a:xfrm>
        </p:spPr>
        <p:txBody>
          <a:bodyPr/>
          <a:lstStyle>
            <a:lvl1pPr>
              <a:lnSpc>
                <a:spcPct val="90000"/>
              </a:lnSpc>
              <a:defRPr sz="3600" b="1" i="0" cap="all" spc="50" baseline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1242" y="3959352"/>
            <a:ext cx="2920621" cy="8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1" i="0" kern="1200" cap="none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>
              <a:buFontTx/>
              <a:buNone/>
              <a:defRPr sz="1000" b="0" i="0" kern="1200" spc="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SUB-TITLE or AUTHOR</a:t>
            </a:r>
          </a:p>
          <a:p>
            <a:pPr lvl="1"/>
            <a:r>
              <a:rPr lang="en-US" dirty="0"/>
              <a:t>Descriptive title here if needed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35" y="3679601"/>
            <a:ext cx="1937639" cy="12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5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ARK Text with Image, Chart or Table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93373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48168" y="1545336"/>
            <a:ext cx="5513696" cy="2953512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delete this box and use INSERT &gt; CHART or INSERT &gt; TABLE to include charts or tables in this space.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842" y="1542197"/>
            <a:ext cx="2565779" cy="2956651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lnSpc>
                <a:spcPct val="100000"/>
              </a:lnSpc>
              <a:spcBef>
                <a:spcPts val="288"/>
              </a:spcBef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spcBef>
                <a:spcPts val="288"/>
              </a:spcBef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spcBef>
                <a:spcPts val="288"/>
              </a:spcBef>
              <a:buFont typeface="Arial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iograph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549640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456" y="1545335"/>
            <a:ext cx="1121149" cy="1121149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5152" y="1545335"/>
            <a:ext cx="6933064" cy="1115977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68731" y="3185341"/>
            <a:ext cx="1121149" cy="1121149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2"/>
          </p:nvPr>
        </p:nvSpPr>
        <p:spPr>
          <a:xfrm>
            <a:off x="1817427" y="3185341"/>
            <a:ext cx="6933064" cy="1115977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Quotes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549640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60947" y="1545335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54321" y="2612135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57634" y="3688872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eader with Image, Charts or Tables White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93373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8490" y="1542197"/>
            <a:ext cx="8393373" cy="301822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delete this box and use INSERT &gt; CHART or INSERT &gt; TABLE to include charts or tables in this space.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lide with Full-Blee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188721"/>
            <a:ext cx="9144000" cy="39547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93373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130" baseline="0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282696"/>
            <a:ext cx="7772400" cy="1600200"/>
          </a:xfrm>
        </p:spPr>
        <p:txBody>
          <a:bodyPr anchor="b"/>
          <a:lstStyle>
            <a:lvl1pPr algn="r">
              <a:defRPr sz="6000" b="1" i="0" cap="all" spc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reativ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79B414-ED10-784D-B147-C190F8AF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08809A-ED7C-AF4E-88EF-2E8FC28A268A}"/>
              </a:ext>
            </a:extLst>
          </p:cNvPr>
          <p:cNvSpPr/>
          <p:nvPr userDrawn="1"/>
        </p:nvSpPr>
        <p:spPr>
          <a:xfrm>
            <a:off x="5260540" y="653192"/>
            <a:ext cx="3883460" cy="3883460"/>
          </a:xfrm>
          <a:prstGeom prst="rect">
            <a:avLst/>
          </a:prstGeom>
          <a:solidFill>
            <a:srgbClr val="A31F34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86937-1E99-674F-ADE6-C42E3959F8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201" y="1348816"/>
            <a:ext cx="1491507" cy="883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78B26-48CB-9244-BD0C-F9F84765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47" y="2300746"/>
            <a:ext cx="3664975" cy="842603"/>
          </a:xfrm>
        </p:spPr>
        <p:txBody>
          <a:bodyPr anchor="b">
            <a:normAutofit/>
          </a:bodyPr>
          <a:lstStyle>
            <a:lvl1pPr algn="r"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9CAEB-6913-724C-A9B5-0780DFD68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8747" y="3111632"/>
            <a:ext cx="3664975" cy="8704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2095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48B2-340D-D94F-93C1-260DB81C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FC27-43DE-8446-8283-21CF3E4ECE52}" type="datetime1">
              <a:rPr lang="en-US" smtClean="0"/>
              <a:t>9/12/2021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D5FB-1D05-A149-8A83-F42C6F0B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3734-6A7F-D445-A1F5-0570472E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79B5FB-6AD4-F74A-9DA6-53F011313F85}"/>
              </a:ext>
            </a:extLst>
          </p:cNvPr>
          <p:cNvCxnSpPr>
            <a:cxnSpLocks/>
          </p:cNvCxnSpPr>
          <p:nvPr userDrawn="1"/>
        </p:nvCxnSpPr>
        <p:spPr>
          <a:xfrm>
            <a:off x="4573239" y="1562100"/>
            <a:ext cx="0" cy="320992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BBF953-3460-224B-B70B-9F7AE3CE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148" y="1523999"/>
            <a:ext cx="4001728" cy="3108325"/>
          </a:xfrm>
        </p:spPr>
        <p:txBody>
          <a:bodyPr/>
          <a:lstStyle>
            <a:lvl1pPr>
              <a:defRPr sz="16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7472" indent="-107950">
              <a:lnSpc>
                <a:spcPct val="100000"/>
              </a:lnSpc>
              <a:spcBef>
                <a:spcPts val="336"/>
              </a:spcBef>
              <a:buFont typeface="Arial" panose="020B0604020202020204" pitchFamily="34" charset="0"/>
              <a:buChar char="•"/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064" indent="-109728">
              <a:lnSpc>
                <a:spcPct val="100000"/>
              </a:lnSpc>
              <a:spcBef>
                <a:spcPts val="200"/>
              </a:spcBef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28016">
              <a:lnSpc>
                <a:spcPct val="100000"/>
              </a:lnSpc>
              <a:spcBef>
                <a:spcPts val="200"/>
              </a:spcBef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18872">
              <a:lnSpc>
                <a:spcPct val="100000"/>
              </a:lnSpc>
              <a:spcBef>
                <a:spcPts val="200"/>
              </a:spcBef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6918C58-99E4-C545-B822-814C88C5C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7" y="0"/>
            <a:ext cx="8471375" cy="118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261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eative_Content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EC9B-9A35-524C-A6EB-CFB8F251D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8087-6D99-5B45-9A6A-3E6FD819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370013"/>
            <a:ext cx="8465573" cy="32623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 i="1"/>
            </a:lvl2pPr>
            <a:lvl3pPr marL="237744" indent="-118872">
              <a:lnSpc>
                <a:spcPct val="100000"/>
              </a:lnSpc>
              <a:defRPr sz="1400" i="1"/>
            </a:lvl3pPr>
            <a:lvl4pPr marL="466344" indent="-118872">
              <a:lnSpc>
                <a:spcPct val="100000"/>
              </a:lnSpc>
              <a:defRPr sz="1400" i="1"/>
            </a:lvl4pPr>
            <a:lvl5pPr>
              <a:lnSpc>
                <a:spcPct val="100000"/>
              </a:lnSpc>
              <a:defRPr sz="1400" i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48BE-E66B-2144-803B-1E717004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D0C1-0367-B646-991C-210BEC80C066}" type="datetime1">
              <a:rPr lang="en-US" smtClean="0"/>
              <a:t>9/12/2021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A4E4-F935-BE45-A26C-AAD53E8F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1680-FC63-B74E-BA94-79B8DCD2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6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_Content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E4ED-3124-4E4C-B0E0-F2B30A33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526D-9A35-FB48-AE3A-F2764756930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865376" y="1527048"/>
            <a:ext cx="6954941" cy="32623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2pPr>
            <a:lvl3pPr marL="347472" indent="-237744"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3pPr>
            <a:lvl4pPr marL="630936" indent="-237744"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4pPr>
            <a:lvl5pPr marL="859536" indent="-210312"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2C75D-F746-7848-9654-89DBF528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2EB1-CEB6-1441-8549-20B77C05A06B}" type="datetime1">
              <a:rPr lang="en-US" smtClean="0"/>
              <a:t>9/12/2021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07FB5-41ED-8C46-A463-71A64ABE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A9A8D-BB76-0C49-910D-19362762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F5264-E163-8F41-94C0-98BC64DBCAE8}"/>
              </a:ext>
            </a:extLst>
          </p:cNvPr>
          <p:cNvCxnSpPr>
            <a:cxnSpLocks/>
          </p:cNvCxnSpPr>
          <p:nvPr userDrawn="1"/>
        </p:nvCxnSpPr>
        <p:spPr>
          <a:xfrm>
            <a:off x="1643217" y="1981200"/>
            <a:ext cx="0" cy="2285999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5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8490" y="502920"/>
            <a:ext cx="8407020" cy="2496312"/>
          </a:xfrm>
        </p:spPr>
        <p:txBody>
          <a:bodyPr/>
          <a:lstStyle>
            <a:lvl1pPr>
              <a:lnSpc>
                <a:spcPct val="90000"/>
              </a:lnSpc>
              <a:defRPr sz="3600" b="1" i="0" cap="all" spc="50" baseline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7520" y="3959352"/>
            <a:ext cx="2927991" cy="8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1" i="0" kern="1200" cap="none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>
              <a:buFontTx/>
              <a:buNone/>
              <a:defRPr sz="1000" spc="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SUB-TITLE or AUTHOR</a:t>
            </a:r>
          </a:p>
          <a:p>
            <a:pPr lvl="1"/>
            <a:r>
              <a:rPr lang="en-US" dirty="0"/>
              <a:t>Descriptive title here if needed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35" y="3679601"/>
            <a:ext cx="1937639" cy="12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41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Big_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54861" y="1213805"/>
            <a:ext cx="7873550" cy="2437189"/>
          </a:xfrm>
        </p:spPr>
        <p:txBody>
          <a:bodyPr>
            <a:noAutofit/>
          </a:bodyPr>
          <a:lstStyle>
            <a:lvl1pPr algn="r">
              <a:defRPr sz="5400" b="1" i="0" cap="all" spc="0" baseline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02287E-7AA4-0C43-B48D-F3B61F1EA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218" y="4767263"/>
            <a:ext cx="164383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37362-8A4D-6945-A9FF-A17640FB6309}" type="datetime1">
              <a:rPr lang="en-US" smtClean="0"/>
              <a:t>9/12/2021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96F0F4-C7DB-DF48-A8A1-91D129A70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0181" y="4767263"/>
            <a:ext cx="328397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543BE2-7B19-624F-9471-911758803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4767263"/>
            <a:ext cx="2332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1F66-8C93-0241-AFB3-0868460D36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07CD6-C0A0-364D-BCE4-7FC5B0A337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64" y="4687693"/>
            <a:ext cx="507614" cy="3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9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Phases_4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F5F37-7E2B-E740-BE36-EFE53328BC2E}"/>
              </a:ext>
            </a:extLst>
          </p:cNvPr>
          <p:cNvSpPr/>
          <p:nvPr userDrawn="1"/>
        </p:nvSpPr>
        <p:spPr>
          <a:xfrm>
            <a:off x="0" y="0"/>
            <a:ext cx="4572000" cy="2578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F28A1-981D-DB43-84AA-A7FCB214DB0B}"/>
              </a:ext>
            </a:extLst>
          </p:cNvPr>
          <p:cNvSpPr/>
          <p:nvPr userDrawn="1"/>
        </p:nvSpPr>
        <p:spPr>
          <a:xfrm>
            <a:off x="4572000" y="0"/>
            <a:ext cx="4572000" cy="2578608"/>
          </a:xfrm>
          <a:prstGeom prst="rect">
            <a:avLst/>
          </a:prstGeom>
          <a:solidFill>
            <a:srgbClr val="8A8B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85C2E-6B7D-EA43-BAED-B5405ACB05F3}"/>
              </a:ext>
            </a:extLst>
          </p:cNvPr>
          <p:cNvSpPr/>
          <p:nvPr userDrawn="1"/>
        </p:nvSpPr>
        <p:spPr>
          <a:xfrm>
            <a:off x="0" y="2564892"/>
            <a:ext cx="4572000" cy="2578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E27E7-1F89-DF4C-B02D-FB1FD276A56E}"/>
              </a:ext>
            </a:extLst>
          </p:cNvPr>
          <p:cNvSpPr/>
          <p:nvPr userDrawn="1"/>
        </p:nvSpPr>
        <p:spPr>
          <a:xfrm>
            <a:off x="4572000" y="2564892"/>
            <a:ext cx="4572000" cy="2578608"/>
          </a:xfrm>
          <a:prstGeom prst="rect">
            <a:avLst/>
          </a:prstGeom>
          <a:solidFill>
            <a:srgbClr val="A3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96D57-FBC6-E343-A812-5F7B25764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976725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B40DA5-213E-7547-9FB5-B96E2291BBE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65405" y="991473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5368F3-80A3-C846-AB9F-8977D8D5A35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22901" y="3547863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EB8500-C1C0-4249-8576-7DAA56E3A2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60487" y="3562611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106453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Phases_6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F5F37-7E2B-E740-BE36-EFE53328BC2E}"/>
              </a:ext>
            </a:extLst>
          </p:cNvPr>
          <p:cNvSpPr/>
          <p:nvPr userDrawn="1"/>
        </p:nvSpPr>
        <p:spPr>
          <a:xfrm>
            <a:off x="0" y="1714500"/>
            <a:ext cx="4572000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F28A1-981D-DB43-84AA-A7FCB214DB0B}"/>
              </a:ext>
            </a:extLst>
          </p:cNvPr>
          <p:cNvSpPr/>
          <p:nvPr userDrawn="1"/>
        </p:nvSpPr>
        <p:spPr>
          <a:xfrm>
            <a:off x="4572000" y="0"/>
            <a:ext cx="45720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85C2E-6B7D-EA43-BAED-B5405ACB05F3}"/>
              </a:ext>
            </a:extLst>
          </p:cNvPr>
          <p:cNvSpPr/>
          <p:nvPr userDrawn="1"/>
        </p:nvSpPr>
        <p:spPr>
          <a:xfrm>
            <a:off x="0" y="0"/>
            <a:ext cx="4572000" cy="1719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E27E7-1F89-DF4C-B02D-FB1FD276A56E}"/>
              </a:ext>
            </a:extLst>
          </p:cNvPr>
          <p:cNvSpPr/>
          <p:nvPr userDrawn="1"/>
        </p:nvSpPr>
        <p:spPr>
          <a:xfrm>
            <a:off x="4572000" y="1714500"/>
            <a:ext cx="4572000" cy="1719072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D88C8-C13A-EF4F-9F28-910FBBDE46DE}"/>
              </a:ext>
            </a:extLst>
          </p:cNvPr>
          <p:cNvSpPr/>
          <p:nvPr userDrawn="1"/>
        </p:nvSpPr>
        <p:spPr>
          <a:xfrm>
            <a:off x="0" y="3424428"/>
            <a:ext cx="4572000" cy="1719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F25AF-6125-594E-86F1-C700B8989375}"/>
              </a:ext>
            </a:extLst>
          </p:cNvPr>
          <p:cNvSpPr/>
          <p:nvPr userDrawn="1"/>
        </p:nvSpPr>
        <p:spPr>
          <a:xfrm>
            <a:off x="4572000" y="3424428"/>
            <a:ext cx="4572000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96D57-FBC6-E343-A812-5F7B25764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567150"/>
            <a:ext cx="4367981" cy="604425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B40DA5-213E-7547-9FB5-B96E2291BBE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65405" y="552450"/>
            <a:ext cx="4367981" cy="619126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5368F3-80A3-C846-AB9F-8977D8D5A35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22901" y="3971925"/>
            <a:ext cx="4367981" cy="614828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EB8500-C1C0-4249-8576-7DAA56E3A2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60487" y="3971925"/>
            <a:ext cx="4367981" cy="629576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3344DA-4F98-514D-ADAF-E363B439874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7819" y="2253075"/>
            <a:ext cx="4367981" cy="604425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EEF2D9-98F2-6146-B58B-9B4EA532B3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65405" y="2238375"/>
            <a:ext cx="4367981" cy="619126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6279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_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6FDE16-101B-B44E-88FA-99BC4A44CB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897626" y="1789471"/>
            <a:ext cx="5309419" cy="148467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2800"/>
              </a:lnSpc>
              <a:defRPr sz="1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1800"/>
              </a:lnSpc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B3F56-F6DD-ED44-87AE-7601610B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720" y="1782120"/>
            <a:ext cx="25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52BA-C030-F14A-AEC0-72FD511AB8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684172" y="1782120"/>
            <a:ext cx="25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9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All Caps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rgbClr val="95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8490" y="502920"/>
            <a:ext cx="8393373" cy="2496312"/>
          </a:xfrm>
        </p:spPr>
        <p:txBody>
          <a:bodyPr/>
          <a:lstStyle>
            <a:lvl1pPr>
              <a:lnSpc>
                <a:spcPct val="90000"/>
              </a:lnSpc>
              <a:defRPr sz="3600" b="1" i="0" cap="all" spc="50" baseline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1242" y="3959352"/>
            <a:ext cx="2920621" cy="8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1" i="0" kern="1200" cap="none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>
              <a:buFontTx/>
              <a:buNone/>
              <a:defRPr sz="1000" b="0" i="0" kern="1200" spc="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SUB-TITLE or AUTHOR</a:t>
            </a:r>
          </a:p>
          <a:p>
            <a:pPr lvl="1"/>
            <a:r>
              <a:rPr lang="en-US" dirty="0"/>
              <a:t>Descriptive title here if needed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35" y="3679601"/>
            <a:ext cx="1937639" cy="12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90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8490" y="502920"/>
            <a:ext cx="8420667" cy="2496312"/>
          </a:xfrm>
        </p:spPr>
        <p:txBody>
          <a:bodyPr/>
          <a:lstStyle>
            <a:lvl1pPr>
              <a:lnSpc>
                <a:spcPct val="90000"/>
              </a:lnSpc>
              <a:defRPr sz="3600" b="1" i="0" cap="all" spc="50" baseline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1241" y="3959352"/>
            <a:ext cx="2947917" cy="84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1" i="0" kern="1200" cap="none" spc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>
              <a:buFontTx/>
              <a:buNone/>
              <a:defRPr sz="1000" b="0" i="0" spc="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SUB-TITLE or AUTHOR</a:t>
            </a:r>
          </a:p>
          <a:p>
            <a:pPr lvl="1"/>
            <a:r>
              <a:rPr lang="en-US" dirty="0"/>
              <a:t>Descriptive title here if needed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35" y="3679601"/>
            <a:ext cx="1937639" cy="12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3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282696"/>
            <a:ext cx="7772400" cy="1600200"/>
          </a:xfrm>
        </p:spPr>
        <p:txBody>
          <a:bodyPr/>
          <a:lstStyle>
            <a:lvl1pPr algn="r">
              <a:defRPr sz="3600" b="1" i="0" cap="all" spc="0" baseline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536452" y="2715448"/>
            <a:ext cx="3177897" cy="545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0" i="0" kern="1200" spc="0" baseline="0">
                <a:solidFill>
                  <a:srgbClr val="323C47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>
              <a:buFontTx/>
              <a:buNone/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9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Slide 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194" y="0"/>
            <a:ext cx="8400470" cy="1188720"/>
          </a:xfrm>
        </p:spPr>
        <p:txBody>
          <a:bodyPr anchor="ctr" anchorCtr="0"/>
          <a:lstStyle>
            <a:lvl1pPr>
              <a:defRPr sz="28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41194" y="1544806"/>
            <a:ext cx="8447964" cy="3231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1" i="0">
                <a:solidFill>
                  <a:srgbClr val="333D47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FontTx/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tabLst/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tabLst/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920750" indent="-120650"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7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Slide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34317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2422" y="1512308"/>
            <a:ext cx="4052157" cy="3264408"/>
          </a:xfrm>
        </p:spPr>
        <p:txBody>
          <a:bodyPr/>
          <a:lstStyle>
            <a:lvl1pPr>
              <a:defRPr sz="1400" b="1" i="0" spc="0" baseline="0">
                <a:solidFill>
                  <a:srgbClr val="333D47"/>
                </a:solidFill>
                <a:latin typeface="Arial" charset="0"/>
                <a:ea typeface="Arial" charset="0"/>
                <a:cs typeface="Arial" charset="0"/>
              </a:defRPr>
            </a:lvl1pPr>
            <a:lvl2pPr marL="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lnSpc>
                <a:spcPct val="100000"/>
              </a:lnSpc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22124" y="1528548"/>
            <a:ext cx="4039739" cy="3220873"/>
          </a:xfrm>
        </p:spPr>
        <p:txBody>
          <a:bodyPr/>
          <a:lstStyle>
            <a:lvl1pPr>
              <a:defRPr sz="1400" b="1" i="0" spc="0" baseline="0">
                <a:solidFill>
                  <a:srgbClr val="333D47"/>
                </a:solidFill>
                <a:latin typeface="Arial" charset="0"/>
                <a:ea typeface="Arial" charset="0"/>
                <a:cs typeface="Arial" charset="0"/>
              </a:defRPr>
            </a:lvl1pPr>
            <a:lvl2pPr marL="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lnSpc>
                <a:spcPct val="100000"/>
              </a:lnSpc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0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IGHT Text with Image,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47964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463" y="1545336"/>
            <a:ext cx="5502777" cy="3231380"/>
          </a:xfrm>
        </p:spPr>
        <p:txBody>
          <a:bodyPr>
            <a:normAutofit/>
          </a:bodyPr>
          <a:lstStyle>
            <a:lvl1pPr marL="0" indent="0">
              <a:buNone/>
              <a:defRPr sz="12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delete this box and use INSERT &gt; CHART or INSERT &gt; TABLE to include charts or tables in this space.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6926" y="1531688"/>
            <a:ext cx="2587343" cy="3245028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8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47964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08" y="1545335"/>
            <a:ext cx="1134797" cy="1134797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7857" y="1545335"/>
            <a:ext cx="6997556" cy="1129625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lnSpc>
                <a:spcPct val="100000"/>
              </a:lnSpc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5082" y="3185341"/>
            <a:ext cx="1134797" cy="1134797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/>
          </p:nvPr>
        </p:nvSpPr>
        <p:spPr>
          <a:xfrm>
            <a:off x="1790131" y="3185341"/>
            <a:ext cx="6997556" cy="1129625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lnSpc>
                <a:spcPct val="100000"/>
              </a:lnSpc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8872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8872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64" y="4687693"/>
            <a:ext cx="507614" cy="39428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97936"/>
          </a:xfrm>
          <a:prstGeom prst="rect">
            <a:avLst/>
          </a:prstGeom>
          <a:solidFill>
            <a:srgbClr val="333D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194" y="0"/>
            <a:ext cx="8393374" cy="11979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842" y="1544806"/>
            <a:ext cx="8393373" cy="3049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49" r:id="rId2"/>
    <p:sldLayoutId id="2147483650" r:id="rId3"/>
    <p:sldLayoutId id="2147483651" r:id="rId4"/>
    <p:sldLayoutId id="2147483652" r:id="rId5"/>
    <p:sldLayoutId id="2147483666" r:id="rId6"/>
    <p:sldLayoutId id="2147483687" r:id="rId7"/>
    <p:sldLayoutId id="2147483674" r:id="rId8"/>
    <p:sldLayoutId id="2147483692" r:id="rId9"/>
    <p:sldLayoutId id="2147483740" r:id="rId10"/>
    <p:sldLayoutId id="2147483688" r:id="rId11"/>
    <p:sldLayoutId id="2147483690" r:id="rId12"/>
    <p:sldLayoutId id="2147483689" r:id="rId13"/>
    <p:sldLayoutId id="214748369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 spc="100" baseline="0">
          <a:solidFill>
            <a:srgbClr val="FFFFFF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buFont typeface="Arial"/>
        <a:buNone/>
        <a:defRPr sz="1600" b="1" i="0" kern="1200" cap="none" spc="0" baseline="0">
          <a:solidFill>
            <a:srgbClr val="333D47"/>
          </a:solidFill>
          <a:latin typeface="Arial" charset="0"/>
          <a:ea typeface="Arial" charset="0"/>
          <a:cs typeface="Arial" charset="0"/>
        </a:defRPr>
      </a:lvl1pPr>
      <a:lvl2pPr marL="0" marR="0" indent="0" algn="l" defTabSz="457200" rtl="0" eaLnBrk="1" fontAlgn="auto" latinLnBrk="0" hangingPunct="1">
        <a:lnSpc>
          <a:spcPct val="110000"/>
        </a:lnSpc>
        <a:spcBef>
          <a:spcPct val="20000"/>
        </a:spcBef>
        <a:spcAft>
          <a:spcPts val="0"/>
        </a:spcAft>
        <a:buClrTx/>
        <a:buSzTx/>
        <a:buFontTx/>
        <a:buNone/>
        <a:tabLst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233363" indent="-112713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460375" indent="-112713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687388" indent="-114300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920750" indent="-12065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194" y="0"/>
            <a:ext cx="8393374" cy="11979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842" y="1544806"/>
            <a:ext cx="8393373" cy="3049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8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42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 spc="100" baseline="0">
          <a:solidFill>
            <a:srgbClr val="FFFFFF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buFont typeface="Arial"/>
        <a:buNone/>
        <a:defRPr sz="1600" b="1" i="0" kern="1200" cap="none" spc="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0" marR="0" indent="0" algn="l" defTabSz="457200" rtl="0" eaLnBrk="1" fontAlgn="auto" latinLnBrk="0" hangingPunct="1">
        <a:lnSpc>
          <a:spcPct val="110000"/>
        </a:lnSpc>
        <a:spcBef>
          <a:spcPct val="20000"/>
        </a:spcBef>
        <a:spcAft>
          <a:spcPts val="0"/>
        </a:spcAft>
        <a:buClrTx/>
        <a:buSzTx/>
        <a:buFontTx/>
        <a:buNone/>
        <a:tabLst/>
        <a:defRPr sz="16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233363" indent="-112713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460375" indent="-112713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687388" indent="-114300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920750" indent="-12065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tabLst/>
        <a:defRPr sz="12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50FEE-884A-8841-88D4-1001C5284D17}"/>
              </a:ext>
            </a:extLst>
          </p:cNvPr>
          <p:cNvSpPr/>
          <p:nvPr userDrawn="1"/>
        </p:nvSpPr>
        <p:spPr>
          <a:xfrm>
            <a:off x="0" y="0"/>
            <a:ext cx="9144000" cy="1197936"/>
          </a:xfrm>
          <a:prstGeom prst="rect">
            <a:avLst/>
          </a:prstGeom>
          <a:solidFill>
            <a:srgbClr val="333D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3727A-690F-5647-B778-574A4E85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DF139-847A-0C41-84A2-7466F271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297" y="1370013"/>
            <a:ext cx="8465573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4018-D0BB-9144-83EC-8E57FF47B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218" y="4767263"/>
            <a:ext cx="164383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8E98E8-968D-F14A-8BE5-4C37FDF4FBD7}" type="datetime1">
              <a:rPr lang="en-US" smtClean="0"/>
              <a:t>9/12/2021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C5E5-0FF7-8049-8BBB-F772DF80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0181" y="4767263"/>
            <a:ext cx="328397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FBB9-3B4A-4547-B0E6-E74C275D5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4767263"/>
            <a:ext cx="2332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1F66-8C93-0241-AFB3-0868460D36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FDE8F-B3BE-3441-A22F-7C5F080C5CB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64" y="4687693"/>
            <a:ext cx="507614" cy="3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6" r:id="rId2"/>
    <p:sldLayoutId id="2147483745" r:id="rId3"/>
    <p:sldLayoutId id="2147483747" r:id="rId4"/>
    <p:sldLayoutId id="2147483755" r:id="rId5"/>
    <p:sldLayoutId id="2147483749" r:id="rId6"/>
    <p:sldLayoutId id="2147483760" r:id="rId7"/>
    <p:sldLayoutId id="2147483758" r:id="rId8"/>
    <p:sldLayoutId id="214748376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" indent="0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8600" indent="-109728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58788" indent="-107950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85800" indent="-109728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8.png"/><Relationship Id="rId4" Type="http://schemas.openxmlformats.org/officeDocument/2006/relationships/image" Target="../media/image380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5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5" Type="http://schemas.openxmlformats.org/officeDocument/2006/relationships/image" Target="../media/image65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77.wmf"/><Relationship Id="rId7" Type="http://schemas.openxmlformats.org/officeDocument/2006/relationships/image" Target="../media/image79.w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0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11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6.png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5.png"/><Relationship Id="rId4" Type="http://schemas.openxmlformats.org/officeDocument/2006/relationships/image" Target="../media/image3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James Paine</a:t>
            </a:r>
          </a:p>
          <a:p>
            <a:r>
              <a:rPr lang="en-US" dirty="0"/>
              <a:t>jpaine@mit.edu</a:t>
            </a:r>
          </a:p>
          <a:p>
            <a:r>
              <a:rPr lang="en-US" dirty="0"/>
              <a:t>https://jpaine.mit.edu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3C85D-0DD3-4208-BD3C-219B04DFA03B}"/>
              </a:ext>
            </a:extLst>
          </p:cNvPr>
          <p:cNvSpPr txBox="1"/>
          <p:nvPr/>
        </p:nvSpPr>
        <p:spPr>
          <a:xfrm>
            <a:off x="2717964" y="3959352"/>
            <a:ext cx="2832570" cy="58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Arial" charset="0"/>
              </a:rPr>
              <a:t>INFORMS 2021 Annual Meeting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latin typeface="Arial" charset="0"/>
              </a:rPr>
              <a:t>October 24</a:t>
            </a:r>
            <a:r>
              <a:rPr lang="en-US" sz="1400" b="1" baseline="30000" dirty="0">
                <a:latin typeface="Arial" charset="0"/>
              </a:rPr>
              <a:t>th</a:t>
            </a:r>
            <a:r>
              <a:rPr lang="en-US" sz="1400" b="1" dirty="0">
                <a:latin typeface="Arial" charset="0"/>
              </a:rPr>
              <a:t> – 27</a:t>
            </a:r>
            <a:r>
              <a:rPr lang="en-US" sz="1400" b="1" baseline="30000" dirty="0">
                <a:latin typeface="Arial" charset="0"/>
              </a:rPr>
              <a:t>th</a:t>
            </a:r>
            <a:r>
              <a:rPr lang="en-US" sz="1400" b="1" dirty="0">
                <a:latin typeface="Arial" charset="0"/>
              </a:rPr>
              <a:t>, 2021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1EAB2D-1C22-4779-A60E-C444EDB4E356}"/>
              </a:ext>
            </a:extLst>
          </p:cNvPr>
          <p:cNvSpPr txBox="1">
            <a:spLocks/>
          </p:cNvSpPr>
          <p:nvPr/>
        </p:nvSpPr>
        <p:spPr>
          <a:xfrm>
            <a:off x="244122" y="189790"/>
            <a:ext cx="6731444" cy="23194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50" baseline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3200" cap="none" dirty="0"/>
              <a:t>Algorithmic Interventions to Mitigate Inventory and Ordering Amplification in Multi-echelon Supply Chains</a:t>
            </a:r>
            <a:br>
              <a:rPr lang="en-US" sz="2400" dirty="0"/>
            </a:b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8AF53-5E9F-4BDE-8983-196036E94B05}"/>
              </a:ext>
            </a:extLst>
          </p:cNvPr>
          <p:cNvSpPr txBox="1"/>
          <p:nvPr/>
        </p:nvSpPr>
        <p:spPr>
          <a:xfrm>
            <a:off x="147084" y="2533035"/>
            <a:ext cx="8188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all" spc="50" dirty="0">
                <a:solidFill>
                  <a:srgbClr val="FFFFFF"/>
                </a:solidFill>
                <a:latin typeface="Arial Black" charset="0"/>
              </a:rPr>
              <a:t>Model-Based vs Model-Free Approaches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F1C2D2-8315-4626-BAF5-87A7E32E37C0}"/>
              </a:ext>
            </a:extLst>
          </p:cNvPr>
          <p:cNvGrpSpPr/>
          <p:nvPr/>
        </p:nvGrpSpPr>
        <p:grpSpPr>
          <a:xfrm>
            <a:off x="2173291" y="1216895"/>
            <a:ext cx="5299606" cy="1919840"/>
            <a:chOff x="1965171" y="1744021"/>
            <a:chExt cx="6793612" cy="2461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FF85AC-6469-4320-ADF0-C4B7B825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5171" y="1744021"/>
              <a:ext cx="6793612" cy="20062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815A3F-F7A6-42B6-85A5-9C038C6DFD53}"/>
                </a:ext>
              </a:extLst>
            </p:cNvPr>
            <p:cNvSpPr/>
            <p:nvPr/>
          </p:nvSpPr>
          <p:spPr>
            <a:xfrm>
              <a:off x="3635207" y="3772403"/>
              <a:ext cx="804526" cy="432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6A4670-67C6-481A-92E0-569B759C34C6}"/>
                  </a:ext>
                </a:extLst>
              </p:cNvPr>
              <p:cNvSpPr/>
              <p:nvPr/>
            </p:nvSpPr>
            <p:spPr>
              <a:xfrm>
                <a:off x="1327796" y="1843148"/>
                <a:ext cx="589936" cy="2890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6A4670-67C6-481A-92E0-569B759C3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96" y="1843148"/>
                <a:ext cx="589936" cy="2890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7CEA3C-4EC7-4A2A-9E79-8B1AB0BA8610}"/>
                  </a:ext>
                </a:extLst>
              </p:cNvPr>
              <p:cNvSpPr/>
              <p:nvPr/>
            </p:nvSpPr>
            <p:spPr>
              <a:xfrm>
                <a:off x="85631" y="3145428"/>
                <a:ext cx="3353675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7CEA3C-4EC7-4A2A-9E79-8B1AB0BA8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" y="3145428"/>
                <a:ext cx="3353675" cy="300788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0794E7-17D0-4697-A5AC-75DA4CE308A0}"/>
                  </a:ext>
                </a:extLst>
              </p:cNvPr>
              <p:cNvSpPr/>
              <p:nvPr/>
            </p:nvSpPr>
            <p:spPr>
              <a:xfrm>
                <a:off x="1974018" y="3627796"/>
                <a:ext cx="3389902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0794E7-17D0-4697-A5AC-75DA4CE3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18" y="3627796"/>
                <a:ext cx="3389902" cy="300788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A72853-3FBD-48D7-A088-A67F970C1CC4}"/>
                  </a:ext>
                </a:extLst>
              </p:cNvPr>
              <p:cNvSpPr/>
              <p:nvPr/>
            </p:nvSpPr>
            <p:spPr>
              <a:xfrm>
                <a:off x="3718583" y="4022279"/>
                <a:ext cx="3532569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,3 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_3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A72853-3FBD-48D7-A088-A67F970C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83" y="4022279"/>
                <a:ext cx="3532569" cy="300788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7FBA4C-C349-482E-80BD-BBE80F3D9C79}"/>
                  </a:ext>
                </a:extLst>
              </p:cNvPr>
              <p:cNvSpPr/>
              <p:nvPr/>
            </p:nvSpPr>
            <p:spPr>
              <a:xfrm>
                <a:off x="5732940" y="4466475"/>
                <a:ext cx="3408690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,4 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7FBA4C-C349-482E-80BD-BBE80F3D9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40" y="4466475"/>
                <a:ext cx="3408690" cy="300788"/>
              </a:xfrm>
              <a:prstGeom prst="rect">
                <a:avLst/>
              </a:prstGeom>
              <a:blipFill>
                <a:blip r:embed="rId8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8FD330-7845-4ECC-8355-DCF9847392F2}"/>
                  </a:ext>
                </a:extLst>
              </p:cNvPr>
              <p:cNvSpPr/>
              <p:nvPr/>
            </p:nvSpPr>
            <p:spPr>
              <a:xfrm>
                <a:off x="415824" y="2429147"/>
                <a:ext cx="1255279" cy="2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𝐸𝑥𝑜𝑔𝑒𝑛𝑜𝑢𝑠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8FD330-7845-4ECC-8355-DCF984739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24" y="2429147"/>
                <a:ext cx="1255279" cy="285206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F37680-F14D-49FB-9369-85319248A095}"/>
              </a:ext>
            </a:extLst>
          </p:cNvPr>
          <p:cNvSpPr txBox="1"/>
          <p:nvPr/>
        </p:nvSpPr>
        <p:spPr>
          <a:xfrm>
            <a:off x="553857" y="1856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1CC604-8E48-4D2F-BCB8-61DD84C91769}"/>
              </a:ext>
            </a:extLst>
          </p:cNvPr>
          <p:cNvGrpSpPr/>
          <p:nvPr/>
        </p:nvGrpSpPr>
        <p:grpSpPr>
          <a:xfrm>
            <a:off x="2886170" y="3246972"/>
            <a:ext cx="1255279" cy="636631"/>
            <a:chOff x="3354034" y="3187066"/>
            <a:chExt cx="1255279" cy="636631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B1370E7-90E6-4632-AFCB-E9085A13F896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C792E5-F93A-4577-9B4F-B75820ADAF66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7A34BCB-F365-4D46-ABF2-84F05E063623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CD0F427-7B4C-4BB0-846B-6233B6FBFFC3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603671-B18F-4B28-A334-E2E7E2752CB4}"/>
              </a:ext>
            </a:extLst>
          </p:cNvPr>
          <p:cNvGrpSpPr/>
          <p:nvPr/>
        </p:nvGrpSpPr>
        <p:grpSpPr>
          <a:xfrm>
            <a:off x="4874400" y="3721607"/>
            <a:ext cx="1255279" cy="636631"/>
            <a:chOff x="3354034" y="3187066"/>
            <a:chExt cx="1255279" cy="636631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18FD786-E20F-4802-B638-59BC6E2E6945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E754A3-CBBC-41FD-9B86-F94CBC090F45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4837D8-366E-4C99-8074-484FA7FB17CA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B71D30-AC61-4EBD-9DD9-4F263AAA139F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5FB13-DF39-4110-86CC-C64844339CEF}"/>
              </a:ext>
            </a:extLst>
          </p:cNvPr>
          <p:cNvGrpSpPr/>
          <p:nvPr/>
        </p:nvGrpSpPr>
        <p:grpSpPr>
          <a:xfrm>
            <a:off x="6692298" y="4130632"/>
            <a:ext cx="1255279" cy="636631"/>
            <a:chOff x="3354034" y="3187066"/>
            <a:chExt cx="1255279" cy="636631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BB426993-B74B-43E4-8CF6-8FA6E2C53E3F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ECDD3AE-5AC0-4D2F-BF03-77553618426F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C89A28C-DF96-4B56-972E-FDF82A9BCC7F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B2A05CD-A14C-4126-A616-99946A1126D7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AA11F3-812B-46DD-92E5-6048718646AC}"/>
              </a:ext>
            </a:extLst>
          </p:cNvPr>
          <p:cNvGrpSpPr/>
          <p:nvPr/>
        </p:nvGrpSpPr>
        <p:grpSpPr>
          <a:xfrm rot="10800000">
            <a:off x="5070303" y="4113996"/>
            <a:ext cx="1255279" cy="636631"/>
            <a:chOff x="3354034" y="3187066"/>
            <a:chExt cx="1255279" cy="63663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EE1BDE1-14E1-431A-9B0E-66F1466D50B6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63EA85B-9D6F-43DE-A884-F20A1D372E72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BB22C28-FD4F-4E5E-AD65-1FE92304F669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EA3CDC1-CA8E-4BE8-8A0C-02EEB39DE276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9D9B1B-2605-4F37-80D4-C3516B941B07}"/>
              </a:ext>
            </a:extLst>
          </p:cNvPr>
          <p:cNvGrpSpPr/>
          <p:nvPr/>
        </p:nvGrpSpPr>
        <p:grpSpPr>
          <a:xfrm rot="10800000">
            <a:off x="3063835" y="3610268"/>
            <a:ext cx="1255279" cy="636631"/>
            <a:chOff x="3354034" y="3187066"/>
            <a:chExt cx="1255279" cy="636631"/>
          </a:xfrm>
        </p:grpSpPr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BE2F8D49-166F-423E-9C89-98E4470EF783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43BAF0-3A96-4C30-995F-EF3047233B61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2850F10-EF58-4D52-AD0C-2B2D3313C060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EBBECEF-3118-447D-A02C-988E8EF04D06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999616-5C61-4E5A-BA81-13F3CE64CE5C}"/>
              </a:ext>
            </a:extLst>
          </p:cNvPr>
          <p:cNvGrpSpPr/>
          <p:nvPr/>
        </p:nvGrpSpPr>
        <p:grpSpPr>
          <a:xfrm rot="10800000">
            <a:off x="1322179" y="3210808"/>
            <a:ext cx="1255279" cy="636631"/>
            <a:chOff x="3354034" y="3187066"/>
            <a:chExt cx="1255279" cy="636631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15CB5A69-6664-41DA-ADA1-FD24378900EA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66AD4BF-D155-4B60-9BF1-680C7C01AA00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DC60E0F-E02B-4A7F-BC6E-B3C8F9AD489E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AA9DA0-5EAC-4700-927A-7408ADD36D38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Arc 65">
            <a:extLst>
              <a:ext uri="{FF2B5EF4-FFF2-40B4-BE49-F238E27FC236}">
                <a16:creationId xmlns:a16="http://schemas.microsoft.com/office/drawing/2014/main" id="{B673F092-E046-4AA7-B267-DAD545A3F4FB}"/>
              </a:ext>
            </a:extLst>
          </p:cNvPr>
          <p:cNvSpPr/>
          <p:nvPr/>
        </p:nvSpPr>
        <p:spPr>
          <a:xfrm rot="1434535">
            <a:off x="202991" y="2589272"/>
            <a:ext cx="1255279" cy="579193"/>
          </a:xfrm>
          <a:prstGeom prst="arc">
            <a:avLst>
              <a:gd name="adj1" fmla="val 18554338"/>
              <a:gd name="adj2" fmla="val 0"/>
            </a:avLst>
          </a:prstGeom>
          <a:ln w="38100">
            <a:prstDash val="solid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DBD1BCFD-4FD1-434D-A7D8-03276433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</p:spPr>
        <p:txBody>
          <a:bodyPr/>
          <a:lstStyle/>
          <a:p>
            <a:r>
              <a:rPr lang="en-US" dirty="0"/>
              <a:t>Behavioral Ordering Model</a:t>
            </a:r>
          </a:p>
        </p:txBody>
      </p:sp>
    </p:spTree>
    <p:extLst>
      <p:ext uri="{BB962C8B-B14F-4D97-AF65-F5344CB8AC3E}">
        <p14:creationId xmlns:p14="http://schemas.microsoft.com/office/powerpoint/2010/main" val="251401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5" grpId="0"/>
      <p:bldP spid="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F171D6-275D-4005-BA6C-39730F6C7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815" y="1327477"/>
            <a:ext cx="7856269" cy="31409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Test of baseline model of human ordering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113B8-019B-488D-9FA2-4720169452A6}"/>
              </a:ext>
            </a:extLst>
          </p:cNvPr>
          <p:cNvSpPr/>
          <p:nvPr/>
        </p:nvSpPr>
        <p:spPr>
          <a:xfrm>
            <a:off x="1327796" y="1843148"/>
            <a:ext cx="589936" cy="28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9CEA6C-5DA4-48FF-8F2F-51F46CDA4828}"/>
              </a:ext>
            </a:extLst>
          </p:cNvPr>
          <p:cNvGrpSpPr/>
          <p:nvPr/>
        </p:nvGrpSpPr>
        <p:grpSpPr>
          <a:xfrm>
            <a:off x="2427043" y="1786274"/>
            <a:ext cx="3971471" cy="3149137"/>
            <a:chOff x="2427043" y="1786274"/>
            <a:chExt cx="3971471" cy="31491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FF6414-7D08-499B-B3F5-28B771161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043" y="1786274"/>
              <a:ext cx="3971471" cy="30044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1EE6D-E863-4C59-B125-A296B57AF24B}"/>
                </a:ext>
              </a:extLst>
            </p:cNvPr>
            <p:cNvSpPr txBox="1"/>
            <p:nvPr/>
          </p:nvSpPr>
          <p:spPr>
            <a:xfrm>
              <a:off x="3284607" y="4735356"/>
              <a:ext cx="24432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i="1" dirty="0">
                  <a:solidFill>
                    <a:srgbClr val="3232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Sterman (1989) https://doi.org/10.1287/mnsc.35.3.321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C5679D6-D433-4139-9EAF-779AB7A8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</p:spPr>
        <p:txBody>
          <a:bodyPr/>
          <a:lstStyle/>
          <a:p>
            <a:r>
              <a:rPr lang="en-US" dirty="0"/>
              <a:t>Methods: Simulation Setup</a:t>
            </a:r>
          </a:p>
        </p:txBody>
      </p:sp>
    </p:spTree>
    <p:extLst>
      <p:ext uri="{BB962C8B-B14F-4D97-AF65-F5344CB8AC3E}">
        <p14:creationId xmlns:p14="http://schemas.microsoft.com/office/powerpoint/2010/main" val="372020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53640A59-B1AC-41E6-AAEF-59636F9799DE}"/>
              </a:ext>
            </a:extLst>
          </p:cNvPr>
          <p:cNvSpPr/>
          <p:nvPr/>
        </p:nvSpPr>
        <p:spPr>
          <a:xfrm rot="5400000">
            <a:off x="4136194" y="2224085"/>
            <a:ext cx="3277762" cy="1793771"/>
          </a:xfrm>
          <a:prstGeom prst="triangle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F4F4F4"/>
              </a:gs>
              <a:gs pos="98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61B9A1-5A13-4074-9D74-1C46788CE1A1}"/>
              </a:ext>
            </a:extLst>
          </p:cNvPr>
          <p:cNvSpPr/>
          <p:nvPr/>
        </p:nvSpPr>
        <p:spPr>
          <a:xfrm>
            <a:off x="1327796" y="1843148"/>
            <a:ext cx="589936" cy="28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9E97CB-476E-4207-A111-D33E96576F8D}"/>
              </a:ext>
            </a:extLst>
          </p:cNvPr>
          <p:cNvSpPr txBox="1">
            <a:spLocks/>
          </p:cNvSpPr>
          <p:nvPr/>
        </p:nvSpPr>
        <p:spPr>
          <a:xfrm>
            <a:off x="139815" y="1327477"/>
            <a:ext cx="7856269" cy="3140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Test of baseline model of human ordering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F171D6-275D-4005-BA6C-39730F6C7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961" y="4755667"/>
            <a:ext cx="7856269" cy="31409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dirty="0"/>
              <a:t>Simulation can reproduce typical bullwhip phenomena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7236036-58F4-4C4A-AC5C-E667209D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</p:spPr>
        <p:txBody>
          <a:bodyPr/>
          <a:lstStyle/>
          <a:p>
            <a:r>
              <a:rPr lang="en-US" dirty="0"/>
              <a:t>Simulation of Human Ordering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06BAA8-96EB-4589-B70D-8F1E1F5FCE93}"/>
              </a:ext>
            </a:extLst>
          </p:cNvPr>
          <p:cNvGrpSpPr/>
          <p:nvPr/>
        </p:nvGrpSpPr>
        <p:grpSpPr>
          <a:xfrm>
            <a:off x="6476562" y="1131432"/>
            <a:ext cx="2710928" cy="3663398"/>
            <a:chOff x="6420313" y="1110983"/>
            <a:chExt cx="2710928" cy="3663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07EC39-91CF-40A6-B060-234A9AA9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842" y="2945581"/>
              <a:ext cx="2438399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927FA-1E30-447D-9EAC-C19283666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2842" y="1110983"/>
              <a:ext cx="2438399" cy="1828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A1A6B0-53DC-4C25-A1B5-4B63F35BE03B}"/>
                </a:ext>
              </a:extLst>
            </p:cNvPr>
            <p:cNvSpPr txBox="1"/>
            <p:nvPr/>
          </p:nvSpPr>
          <p:spPr>
            <a:xfrm rot="16200000">
              <a:off x="5880261" y="2843529"/>
              <a:ext cx="13340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Avg Aggregate Team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7CEB43-E70B-4E43-B830-FC7250BCD9DD}"/>
              </a:ext>
            </a:extLst>
          </p:cNvPr>
          <p:cNvGrpSpPr/>
          <p:nvPr/>
        </p:nvGrpSpPr>
        <p:grpSpPr>
          <a:xfrm>
            <a:off x="30365" y="1625629"/>
            <a:ext cx="1574115" cy="2028463"/>
            <a:chOff x="245772" y="1931168"/>
            <a:chExt cx="1574115" cy="202846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25B39C-518D-4E36-A34B-5CCEF9E89383}"/>
                </a:ext>
              </a:extLst>
            </p:cNvPr>
            <p:cNvGrpSpPr/>
            <p:nvPr/>
          </p:nvGrpSpPr>
          <p:grpSpPr>
            <a:xfrm>
              <a:off x="465286" y="1931168"/>
              <a:ext cx="1354601" cy="2028463"/>
              <a:chOff x="465286" y="1931168"/>
              <a:chExt cx="1354601" cy="202846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9D765F4-AA4D-4A9D-AE69-3FE36040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286" y="2943680"/>
                <a:ext cx="1354601" cy="101595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DA82C0-CEA1-4008-9EE1-D383C2D00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286" y="1931168"/>
                <a:ext cx="1353311" cy="1014984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15382A-430C-40D8-B493-1193B99DC611}"/>
                </a:ext>
              </a:extLst>
            </p:cNvPr>
            <p:cNvSpPr txBox="1"/>
            <p:nvPr/>
          </p:nvSpPr>
          <p:spPr>
            <a:xfrm rot="16200000">
              <a:off x="-84608" y="2768300"/>
              <a:ext cx="8915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Sterman ‘89 #1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64B3D-6EEA-478C-97E2-F15522A83860}"/>
              </a:ext>
            </a:extLst>
          </p:cNvPr>
          <p:cNvGrpSpPr/>
          <p:nvPr/>
        </p:nvGrpSpPr>
        <p:grpSpPr>
          <a:xfrm>
            <a:off x="1451031" y="2820623"/>
            <a:ext cx="1533492" cy="1953758"/>
            <a:chOff x="2094227" y="1707652"/>
            <a:chExt cx="1533492" cy="19537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0BBDB9-2CBA-4846-9C7D-AF78665E423B}"/>
                </a:ext>
              </a:extLst>
            </p:cNvPr>
            <p:cNvGrpSpPr/>
            <p:nvPr/>
          </p:nvGrpSpPr>
          <p:grpSpPr>
            <a:xfrm>
              <a:off x="2274407" y="1707652"/>
              <a:ext cx="1353312" cy="1953758"/>
              <a:chOff x="2347512" y="1696222"/>
              <a:chExt cx="1353312" cy="195375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410FAFF-EF2E-4AE1-B3BF-9599815F7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7512" y="2634996"/>
                <a:ext cx="1353312" cy="101498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9B73DEB-49E5-4D1F-8AE5-0816492EB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7512" y="1696222"/>
                <a:ext cx="1353312" cy="101498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E2FBB6-B8C3-4701-8FB8-5526A435F8AA}"/>
                </a:ext>
              </a:extLst>
            </p:cNvPr>
            <p:cNvSpPr txBox="1"/>
            <p:nvPr/>
          </p:nvSpPr>
          <p:spPr>
            <a:xfrm rot="16200000">
              <a:off x="1763847" y="2576248"/>
              <a:ext cx="8915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Sterman ‘89 #4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FAC68E-2A0C-485C-849D-C33389BC147C}"/>
              </a:ext>
            </a:extLst>
          </p:cNvPr>
          <p:cNvGrpSpPr/>
          <p:nvPr/>
        </p:nvGrpSpPr>
        <p:grpSpPr>
          <a:xfrm>
            <a:off x="2866596" y="1568682"/>
            <a:ext cx="1507921" cy="1985895"/>
            <a:chOff x="5957568" y="1043171"/>
            <a:chExt cx="1507921" cy="198589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4C1822-8142-4920-9E0B-75E79634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2177" y="1043171"/>
              <a:ext cx="1353312" cy="101498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88B21DF-61C1-42DB-BC37-6422981E2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2177" y="2014082"/>
              <a:ext cx="1353312" cy="101498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4A979F-A6CC-4A3F-ACED-7B55BBFF2E04}"/>
                </a:ext>
              </a:extLst>
            </p:cNvPr>
            <p:cNvSpPr txBox="1"/>
            <p:nvPr/>
          </p:nvSpPr>
          <p:spPr>
            <a:xfrm rot="16200000">
              <a:off x="5598334" y="1887006"/>
              <a:ext cx="9492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Sterman ‘89 #10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D6B1F1-5AD6-4ED2-A25C-CBBC9F6C4617}"/>
              </a:ext>
            </a:extLst>
          </p:cNvPr>
          <p:cNvGrpSpPr/>
          <p:nvPr/>
        </p:nvGrpSpPr>
        <p:grpSpPr>
          <a:xfrm>
            <a:off x="4256591" y="2683676"/>
            <a:ext cx="1584143" cy="2050156"/>
            <a:chOff x="4823711" y="2466759"/>
            <a:chExt cx="1584143" cy="20501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0AE2E8-C364-4361-B8C0-5902661CC298}"/>
                </a:ext>
              </a:extLst>
            </p:cNvPr>
            <p:cNvGrpSpPr/>
            <p:nvPr/>
          </p:nvGrpSpPr>
          <p:grpSpPr>
            <a:xfrm>
              <a:off x="5054542" y="2466759"/>
              <a:ext cx="1353312" cy="2050156"/>
              <a:chOff x="5054542" y="2466759"/>
              <a:chExt cx="1353312" cy="205015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00ABDA1-0B46-46B9-B3F0-6394185BF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4542" y="2466759"/>
                <a:ext cx="1353312" cy="101498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CDBC08E-78CD-4304-B1CC-A9A2CEB42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4542" y="3501931"/>
                <a:ext cx="1353312" cy="1014984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C4AE3F-71ED-4D6A-ADD7-8126A7E6C569}"/>
                </a:ext>
              </a:extLst>
            </p:cNvPr>
            <p:cNvSpPr txBox="1"/>
            <p:nvPr/>
          </p:nvSpPr>
          <p:spPr>
            <a:xfrm rot="16200000">
              <a:off x="4493331" y="3375597"/>
              <a:ext cx="8915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Sterman ‘89 #6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4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6A4670-67C6-481A-92E0-569B759C34C6}"/>
                  </a:ext>
                </a:extLst>
              </p:cNvPr>
              <p:cNvSpPr/>
              <p:nvPr/>
            </p:nvSpPr>
            <p:spPr>
              <a:xfrm>
                <a:off x="1327796" y="1843148"/>
                <a:ext cx="589936" cy="2890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6A4670-67C6-481A-92E0-569B759C3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96" y="1843148"/>
                <a:ext cx="589936" cy="2890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7CEA3C-4EC7-4A2A-9E79-8B1AB0BA8610}"/>
                  </a:ext>
                </a:extLst>
              </p:cNvPr>
              <p:cNvSpPr/>
              <p:nvPr/>
            </p:nvSpPr>
            <p:spPr>
              <a:xfrm>
                <a:off x="85631" y="3145428"/>
                <a:ext cx="3353675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7CEA3C-4EC7-4A2A-9E79-8B1AB0BA8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" y="3145428"/>
                <a:ext cx="3353675" cy="300788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0794E7-17D0-4697-A5AC-75DA4CE308A0}"/>
                  </a:ext>
                </a:extLst>
              </p:cNvPr>
              <p:cNvSpPr/>
              <p:nvPr/>
            </p:nvSpPr>
            <p:spPr>
              <a:xfrm>
                <a:off x="1974018" y="3627796"/>
                <a:ext cx="3389902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0794E7-17D0-4697-A5AC-75DA4CE30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18" y="3627796"/>
                <a:ext cx="3389902" cy="300788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A72853-3FBD-48D7-A088-A67F970C1CC4}"/>
                  </a:ext>
                </a:extLst>
              </p:cNvPr>
              <p:cNvSpPr/>
              <p:nvPr/>
            </p:nvSpPr>
            <p:spPr>
              <a:xfrm>
                <a:off x="3718583" y="4022279"/>
                <a:ext cx="3532569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,3 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_3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A72853-3FBD-48D7-A088-A67F970C1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83" y="4022279"/>
                <a:ext cx="3532569" cy="300788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7FBA4C-C349-482E-80BD-BBE80F3D9C79}"/>
                  </a:ext>
                </a:extLst>
              </p:cNvPr>
              <p:cNvSpPr/>
              <p:nvPr/>
            </p:nvSpPr>
            <p:spPr>
              <a:xfrm>
                <a:off x="5732940" y="4466475"/>
                <a:ext cx="3408690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,4 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7FBA4C-C349-482E-80BD-BBE80F3D9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40" y="4466475"/>
                <a:ext cx="3408690" cy="300788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8FD330-7845-4ECC-8355-DCF9847392F2}"/>
                  </a:ext>
                </a:extLst>
              </p:cNvPr>
              <p:cNvSpPr/>
              <p:nvPr/>
            </p:nvSpPr>
            <p:spPr>
              <a:xfrm>
                <a:off x="415824" y="2429147"/>
                <a:ext cx="1255279" cy="2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𝐸𝑥𝑜𝑔𝑒𝑛𝑜𝑢𝑠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8FD330-7845-4ECC-8355-DCF984739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24" y="2429147"/>
                <a:ext cx="1255279" cy="285206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F37680-F14D-49FB-9369-85319248A095}"/>
              </a:ext>
            </a:extLst>
          </p:cNvPr>
          <p:cNvSpPr txBox="1"/>
          <p:nvPr/>
        </p:nvSpPr>
        <p:spPr>
          <a:xfrm>
            <a:off x="553857" y="1856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1CC604-8E48-4D2F-BCB8-61DD84C91769}"/>
              </a:ext>
            </a:extLst>
          </p:cNvPr>
          <p:cNvGrpSpPr/>
          <p:nvPr/>
        </p:nvGrpSpPr>
        <p:grpSpPr>
          <a:xfrm>
            <a:off x="2886170" y="3246972"/>
            <a:ext cx="1255279" cy="636631"/>
            <a:chOff x="3354034" y="3187066"/>
            <a:chExt cx="1255279" cy="636631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B1370E7-90E6-4632-AFCB-E9085A13F896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C792E5-F93A-4577-9B4F-B75820ADAF66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7A34BCB-F365-4D46-ABF2-84F05E063623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CD0F427-7B4C-4BB0-846B-6233B6FBFFC3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603671-B18F-4B28-A334-E2E7E2752CB4}"/>
              </a:ext>
            </a:extLst>
          </p:cNvPr>
          <p:cNvGrpSpPr/>
          <p:nvPr/>
        </p:nvGrpSpPr>
        <p:grpSpPr>
          <a:xfrm>
            <a:off x="4874400" y="3721607"/>
            <a:ext cx="1255279" cy="636631"/>
            <a:chOff x="3354034" y="3187066"/>
            <a:chExt cx="1255279" cy="636631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18FD786-E20F-4802-B638-59BC6E2E6945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E754A3-CBBC-41FD-9B86-F94CBC090F45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4837D8-366E-4C99-8074-484FA7FB17CA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B71D30-AC61-4EBD-9DD9-4F263AAA139F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5FB13-DF39-4110-86CC-C64844339CEF}"/>
              </a:ext>
            </a:extLst>
          </p:cNvPr>
          <p:cNvGrpSpPr/>
          <p:nvPr/>
        </p:nvGrpSpPr>
        <p:grpSpPr>
          <a:xfrm>
            <a:off x="6692298" y="4130632"/>
            <a:ext cx="1255279" cy="636631"/>
            <a:chOff x="3354034" y="3187066"/>
            <a:chExt cx="1255279" cy="636631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BB426993-B74B-43E4-8CF6-8FA6E2C53E3F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ECDD3AE-5AC0-4D2F-BF03-77553618426F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C89A28C-DF96-4B56-972E-FDF82A9BCC7F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B2A05CD-A14C-4126-A616-99946A1126D7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AA11F3-812B-46DD-92E5-6048718646AC}"/>
              </a:ext>
            </a:extLst>
          </p:cNvPr>
          <p:cNvGrpSpPr/>
          <p:nvPr/>
        </p:nvGrpSpPr>
        <p:grpSpPr>
          <a:xfrm rot="10800000">
            <a:off x="5070303" y="4113996"/>
            <a:ext cx="1255279" cy="636631"/>
            <a:chOff x="3354034" y="3187066"/>
            <a:chExt cx="1255279" cy="63663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EE1BDE1-14E1-431A-9B0E-66F1466D50B6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63EA85B-9D6F-43DE-A884-F20A1D372E72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BB22C28-FD4F-4E5E-AD65-1FE92304F669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EA3CDC1-CA8E-4BE8-8A0C-02EEB39DE276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9D9B1B-2605-4F37-80D4-C3516B941B07}"/>
              </a:ext>
            </a:extLst>
          </p:cNvPr>
          <p:cNvGrpSpPr/>
          <p:nvPr/>
        </p:nvGrpSpPr>
        <p:grpSpPr>
          <a:xfrm rot="10800000">
            <a:off x="3063835" y="3610268"/>
            <a:ext cx="1255279" cy="636631"/>
            <a:chOff x="3354034" y="3187066"/>
            <a:chExt cx="1255279" cy="636631"/>
          </a:xfrm>
        </p:grpSpPr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BE2F8D49-166F-423E-9C89-98E4470EF783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43BAF0-3A96-4C30-995F-EF3047233B61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2850F10-EF58-4D52-AD0C-2B2D3313C060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EBBECEF-3118-447D-A02C-988E8EF04D06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999616-5C61-4E5A-BA81-13F3CE64CE5C}"/>
              </a:ext>
            </a:extLst>
          </p:cNvPr>
          <p:cNvGrpSpPr/>
          <p:nvPr/>
        </p:nvGrpSpPr>
        <p:grpSpPr>
          <a:xfrm rot="10800000">
            <a:off x="1322179" y="3210808"/>
            <a:ext cx="1255279" cy="636631"/>
            <a:chOff x="3354034" y="3187066"/>
            <a:chExt cx="1255279" cy="636631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15CB5A69-6664-41DA-ADA1-FD24378900EA}"/>
                </a:ext>
              </a:extLst>
            </p:cNvPr>
            <p:cNvSpPr/>
            <p:nvPr/>
          </p:nvSpPr>
          <p:spPr>
            <a:xfrm>
              <a:off x="3354034" y="3244504"/>
              <a:ext cx="1255279" cy="579193"/>
            </a:xfrm>
            <a:prstGeom prst="arc">
              <a:avLst>
                <a:gd name="adj1" fmla="val 14792557"/>
                <a:gd name="adj2" fmla="val 0"/>
              </a:avLst>
            </a:prstGeom>
            <a:ln w="38100">
              <a:prstDash val="solid"/>
              <a:tailEnd type="triangle"/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66AD4BF-D155-4B60-9BF1-680C7C01AA00}"/>
                </a:ext>
              </a:extLst>
            </p:cNvPr>
            <p:cNvGrpSpPr/>
            <p:nvPr/>
          </p:nvGrpSpPr>
          <p:grpSpPr>
            <a:xfrm rot="17103609">
              <a:off x="4172533" y="3247365"/>
              <a:ext cx="179360" cy="58761"/>
              <a:chOff x="1132035" y="1794466"/>
              <a:chExt cx="424723" cy="5876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DC60E0F-E02B-4A7F-BC6E-B3C8F9AD489E}"/>
                  </a:ext>
                </a:extLst>
              </p:cNvPr>
              <p:cNvCxnSpPr/>
              <p:nvPr/>
            </p:nvCxnSpPr>
            <p:spPr>
              <a:xfrm>
                <a:off x="1132035" y="1794466"/>
                <a:ext cx="424723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AA9DA0-5EAC-4700-927A-7408ADD36D38}"/>
                  </a:ext>
                </a:extLst>
              </p:cNvPr>
              <p:cNvCxnSpPr/>
              <p:nvPr/>
            </p:nvCxnSpPr>
            <p:spPr>
              <a:xfrm>
                <a:off x="1132037" y="1853227"/>
                <a:ext cx="424721" cy="0"/>
              </a:xfrm>
              <a:prstGeom prst="line">
                <a:avLst/>
              </a:prstGeom>
              <a:ln w="38100"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Arc 65">
            <a:extLst>
              <a:ext uri="{FF2B5EF4-FFF2-40B4-BE49-F238E27FC236}">
                <a16:creationId xmlns:a16="http://schemas.microsoft.com/office/drawing/2014/main" id="{B673F092-E046-4AA7-B267-DAD545A3F4FB}"/>
              </a:ext>
            </a:extLst>
          </p:cNvPr>
          <p:cNvSpPr/>
          <p:nvPr/>
        </p:nvSpPr>
        <p:spPr>
          <a:xfrm rot="1434535">
            <a:off x="202991" y="2589272"/>
            <a:ext cx="1255279" cy="579193"/>
          </a:xfrm>
          <a:prstGeom prst="arc">
            <a:avLst>
              <a:gd name="adj1" fmla="val 18554338"/>
              <a:gd name="adj2" fmla="val 0"/>
            </a:avLst>
          </a:prstGeom>
          <a:ln w="38100">
            <a:prstDash val="solid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23B1AC0B-6DA1-4377-9D3A-C2321C20C1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60451" y="1262025"/>
                <a:ext cx="4129692" cy="2030819"/>
              </a:xfrm>
              <a:solidFill>
                <a:schemeClr val="bg1"/>
              </a:solidFill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/>
                  <a:t>For some entity index </a:t>
                </a:r>
                <a:r>
                  <a:rPr lang="en-US" sz="1800" dirty="0" err="1"/>
                  <a:t>i</a:t>
                </a:r>
                <a:endParaRPr lang="en-US" sz="1800" dirty="0"/>
              </a:p>
              <a:p>
                <a:pPr marL="352044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352044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Classic definition of ‘cost’</a:t>
                </a:r>
              </a:p>
              <a:p>
                <a:pPr marL="352044" lvl="1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lvl="1"/>
                <a:endParaRPr lang="en-US" sz="1800" dirty="0"/>
              </a:p>
              <a:p>
                <a:pPr marL="352044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to minimize cost function</a:t>
                </a: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23B1AC0B-6DA1-4377-9D3A-C2321C20C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60451" y="1262025"/>
                <a:ext cx="4129692" cy="2030819"/>
              </a:xfrm>
              <a:blipFill>
                <a:blip r:embed="rId9"/>
                <a:stretch>
                  <a:fillRect l="-1034" t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itle 1">
            <a:extLst>
              <a:ext uri="{FF2B5EF4-FFF2-40B4-BE49-F238E27FC236}">
                <a16:creationId xmlns:a16="http://schemas.microsoft.com/office/drawing/2014/main" id="{6F6C1346-C46F-4EFB-9F53-D6CDDBA7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</p:spPr>
        <p:txBody>
          <a:bodyPr/>
          <a:lstStyle/>
          <a:p>
            <a:r>
              <a:rPr lang="en-US" dirty="0"/>
              <a:t>Model-Based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ACA7AB-41B2-4828-B8C7-8C4CD1FE64B4}"/>
                  </a:ext>
                </a:extLst>
              </p:cNvPr>
              <p:cNvSpPr/>
              <p:nvPr/>
            </p:nvSpPr>
            <p:spPr>
              <a:xfrm>
                <a:off x="4926091" y="2082115"/>
                <a:ext cx="4030273" cy="4973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𝑖𝑛𝑣𝑒𝑛𝑡𝑜𝑟𝑦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𝑏𝑎𝑠𝑒𝑑</m:t>
                          </m:r>
                        </m:sub>
                      </m:sSub>
                      <m:r>
                        <a:rPr lang="en-US" sz="9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9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𝑒𝑛𝑡𝑖𝑡𝑦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𝑏𝑜</m:t>
                                      </m:r>
                                    </m:sub>
                                  </m:sSub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𝐵𝑎𝑐𝑘𝑜𝑟𝑑𝑒𝑟</m:t>
                                  </m:r>
                                  <m:sSub>
                                    <m:sSub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9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𝑖𝑛𝑣</m:t>
                                      </m:r>
                                    </m:sub>
                                  </m:sSub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𝐼𝑛𝑣𝑒𝑛𝑡𝑜𝑟</m:t>
                                  </m:r>
                                  <m:sSub>
                                    <m:sSub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9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ACA7AB-41B2-4828-B8C7-8C4CD1FE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91" y="2082115"/>
                <a:ext cx="4030273" cy="497316"/>
              </a:xfrm>
              <a:prstGeom prst="rect">
                <a:avLst/>
              </a:prstGeom>
              <a:blipFill>
                <a:blip r:embed="rId10"/>
                <a:stretch>
                  <a:fillRect t="-86420" b="-134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40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4" y="0"/>
            <a:ext cx="7154082" cy="1189703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Illustrative Model-Based Result against Step Change in Customer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741400-6586-403A-BE3F-CD6F729F0FF2}"/>
              </a:ext>
            </a:extLst>
          </p:cNvPr>
          <p:cNvSpPr/>
          <p:nvPr/>
        </p:nvSpPr>
        <p:spPr>
          <a:xfrm>
            <a:off x="483378" y="4626402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 52 simulated weeks: Baseline Costs = 13,394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CA898-EFBE-4935-8A76-BB07782B3584}"/>
              </a:ext>
            </a:extLst>
          </p:cNvPr>
          <p:cNvSpPr/>
          <p:nvPr/>
        </p:nvSpPr>
        <p:spPr>
          <a:xfrm>
            <a:off x="2362183" y="4785855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Costs with Optimized Entity = 7,406 </a:t>
            </a:r>
            <a:r>
              <a:rPr lang="en-US" sz="1050" b="1" dirty="0">
                <a:solidFill>
                  <a:srgbClr val="006C3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(-48%)</a:t>
            </a:r>
            <a:endParaRPr lang="en-US" sz="1400" b="1" dirty="0">
              <a:solidFill>
                <a:srgbClr val="006C3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901E011-BA42-4015-937F-66163994B388}"/>
              </a:ext>
            </a:extLst>
          </p:cNvPr>
          <p:cNvSpPr/>
          <p:nvPr/>
        </p:nvSpPr>
        <p:spPr>
          <a:xfrm rot="16200000">
            <a:off x="4352638" y="1997081"/>
            <a:ext cx="921634" cy="182194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 err="1"/>
              <a:t>Opt</a:t>
            </a:r>
            <a:r>
              <a:rPr lang="en-US" sz="1050" dirty="0"/>
              <a:t> Agent at </a:t>
            </a:r>
            <a:br>
              <a:rPr lang="en-US" sz="1050" dirty="0"/>
            </a:br>
            <a:r>
              <a:rPr lang="en-US" sz="1050" b="1" dirty="0"/>
              <a:t>‘Distributor’ Position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D4B555-44A1-49F1-A6B4-6DEE6DD4E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66" y="1248227"/>
            <a:ext cx="2255520" cy="1691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BD890C-A542-447C-B63B-C55C908CB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66" y="2932888"/>
            <a:ext cx="2255520" cy="1691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14F5BF-1205-4A3E-B887-162C1BD2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815" y="1248227"/>
            <a:ext cx="2255520" cy="1691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66AF20-BB44-444C-B312-ECC2B3B1B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815" y="2932888"/>
            <a:ext cx="225552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46914E-6 L 0.2165 -0.00309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6" y="-1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6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7E0345-9C5B-4A74-8500-93B45B6A9EFC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8C14621-4B68-4AB8-ADB0-339D0BC2C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809" y="1257780"/>
            <a:ext cx="5354172" cy="29817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400" dirty="0"/>
              <a:t>Shared Features of the Optimized Agents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0"/>
            <a:ext cx="6733896" cy="1189703"/>
          </a:xfrm>
        </p:spPr>
        <p:txBody>
          <a:bodyPr/>
          <a:lstStyle/>
          <a:p>
            <a:r>
              <a:rPr lang="en-US" dirty="0"/>
              <a:t>Model-Based </a:t>
            </a:r>
            <a:br>
              <a:rPr lang="en-US" dirty="0"/>
            </a:br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5BEB1E-4408-435A-B31C-720576656766}"/>
                  </a:ext>
                </a:extLst>
              </p:cNvPr>
              <p:cNvSpPr/>
              <p:nvPr/>
            </p:nvSpPr>
            <p:spPr>
              <a:xfrm>
                <a:off x="2678860" y="126608"/>
                <a:ext cx="3669659" cy="3354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𝑴𝑨𝑿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n-US" sz="1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1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sz="1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5BEB1E-4408-435A-B31C-720576656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60" y="126608"/>
                <a:ext cx="3669659" cy="335476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6DB336D-422D-4A15-8CD8-9037DCEB03FA}"/>
                  </a:ext>
                </a:extLst>
              </p:cNvPr>
              <p:cNvSpPr/>
              <p:nvPr/>
            </p:nvSpPr>
            <p:spPr>
              <a:xfrm>
                <a:off x="3183325" y="553652"/>
                <a:ext cx="2660728" cy="31361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  <m:r>
                        <a:rPr lang="en-US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sSub>
                        <m:sSub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6DB336D-422D-4A15-8CD8-9037DCEB0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325" y="553652"/>
                <a:ext cx="2660728" cy="313612"/>
              </a:xfrm>
              <a:prstGeom prst="rect">
                <a:avLst/>
              </a:prstGeom>
              <a:blipFill>
                <a:blip r:embed="rId4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6C39F5F-B873-4647-8E55-440F952BC00A}"/>
              </a:ext>
            </a:extLst>
          </p:cNvPr>
          <p:cNvSpPr txBox="1">
            <a:spLocks/>
          </p:cNvSpPr>
          <p:nvPr/>
        </p:nvSpPr>
        <p:spPr>
          <a:xfrm>
            <a:off x="851847" y="1553700"/>
            <a:ext cx="7663574" cy="14355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Low values of θ for the Retailer and high values of θ for everyone else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Determines the degree of smoothing in updating each entity’s expectation of future orders (Anchoring and Adjustment)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Low values of θ = slow to update expectations, while high values of θ = is quick to adopt the new order signal 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Retailer dubious about customer orders, all other entities quick to update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Analogous to degree of trust in order signal from downstream partner, matches prior research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A768D9-E5EC-4038-BF35-95AD01623B14}"/>
              </a:ext>
            </a:extLst>
          </p:cNvPr>
          <p:cNvSpPr txBox="1">
            <a:spLocks/>
          </p:cNvSpPr>
          <p:nvPr/>
        </p:nvSpPr>
        <p:spPr>
          <a:xfrm>
            <a:off x="851847" y="2989210"/>
            <a:ext cx="7663574" cy="11782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Very high values of β (at or near 1.0) at all positions in the supply chain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Directly corresponds to Supply Chain Underweighting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Entities do not forget their orders and nearly completely consider inbound supply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Matches existing best practices from literature and counteracts largest hypothesized source of Bullwhip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90615E-C721-4C8F-98DF-6AC25A44EEFC}"/>
              </a:ext>
            </a:extLst>
          </p:cNvPr>
          <p:cNvSpPr txBox="1">
            <a:spLocks/>
          </p:cNvSpPr>
          <p:nvPr/>
        </p:nvSpPr>
        <p:spPr>
          <a:xfrm>
            <a:off x="851847" y="4072723"/>
            <a:ext cx="7663574" cy="8625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Values of S’ resembling a base-sock replenishment method</a:t>
            </a:r>
            <a:endParaRPr lang="en-US" sz="11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Classic solution to Bullwhip with perfect customer distribution knowledge is base stock replenishment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S’ at or near 36 in all optimizations (and higher in </a:t>
            </a:r>
            <a:r>
              <a:rPr lang="en-US" sz="1100"/>
              <a:t>less stable positions</a:t>
            </a:r>
            <a:r>
              <a:rPr lang="en-US" sz="1100" dirty="0"/>
              <a:t>), which matches base stock level under uniform random centered around 8 units with total inventory delay of 4 units of time</a:t>
            </a:r>
          </a:p>
        </p:txBody>
      </p:sp>
    </p:spTree>
    <p:extLst>
      <p:ext uri="{BB962C8B-B14F-4D97-AF65-F5344CB8AC3E}">
        <p14:creationId xmlns:p14="http://schemas.microsoft.com/office/powerpoint/2010/main" val="165313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F8D140-FE38-4329-B905-8FA8C614C4AD}"/>
                  </a:ext>
                </a:extLst>
              </p:cNvPr>
              <p:cNvSpPr/>
              <p:nvPr/>
            </p:nvSpPr>
            <p:spPr>
              <a:xfrm>
                <a:off x="1327796" y="1843148"/>
                <a:ext cx="589936" cy="2890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F8D140-FE38-4329-B905-8FA8C614C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96" y="1843148"/>
                <a:ext cx="589936" cy="2890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8C14621-4B68-4AB8-ADB0-339D0BC2C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809" y="1257780"/>
            <a:ext cx="8112120" cy="298176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r>
              <a:rPr lang="en-US" sz="1400" b="0" dirty="0"/>
              <a:t>Does this Model-Based approach improve performance (mitigate bullwhip) </a:t>
            </a:r>
            <a:r>
              <a:rPr lang="en-US" sz="1400" b="0" i="1" dirty="0"/>
              <a:t>just</a:t>
            </a:r>
            <a:r>
              <a:rPr lang="en-US" sz="1400" b="0" dirty="0"/>
              <a:t> for this scenario? </a:t>
            </a:r>
            <a:endParaRPr lang="en-US" sz="1100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0"/>
            <a:ext cx="5111202" cy="1189703"/>
          </a:xfrm>
        </p:spPr>
        <p:txBody>
          <a:bodyPr/>
          <a:lstStyle/>
          <a:p>
            <a:r>
              <a:rPr lang="en-US" dirty="0"/>
              <a:t>Are these Observations </a:t>
            </a:r>
            <a:r>
              <a:rPr lang="en-US" i="1" dirty="0"/>
              <a:t>Generalizable?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32089" cy="274637"/>
          </a:xfrm>
        </p:spPr>
        <p:txBody>
          <a:bodyPr/>
          <a:lstStyle/>
          <a:p>
            <a:fld id="{26881F66-8C93-0241-AFB3-0868460D365B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6C39F5F-B873-4647-8E55-440F952BC00A}"/>
              </a:ext>
            </a:extLst>
          </p:cNvPr>
          <p:cNvSpPr txBox="1">
            <a:spLocks/>
          </p:cNvSpPr>
          <p:nvPr/>
        </p:nvSpPr>
        <p:spPr>
          <a:xfrm>
            <a:off x="1010195" y="3777681"/>
            <a:ext cx="7663574" cy="2746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Or is it more </a:t>
            </a:r>
            <a:r>
              <a:rPr lang="en-US" sz="1200" i="1" dirty="0"/>
              <a:t>generally</a:t>
            </a:r>
            <a:r>
              <a:rPr lang="en-US" sz="1200" dirty="0"/>
              <a:t> applicable?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6BF339B-CA26-4335-942E-F93B112340C5}"/>
              </a:ext>
            </a:extLst>
          </p:cNvPr>
          <p:cNvSpPr/>
          <p:nvPr/>
        </p:nvSpPr>
        <p:spPr>
          <a:xfrm rot="16200000">
            <a:off x="4357325" y="2249168"/>
            <a:ext cx="921634" cy="55016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AD0AF4-37D4-4100-B7B5-4284D931D11B}"/>
              </a:ext>
            </a:extLst>
          </p:cNvPr>
          <p:cNvSpPr txBox="1">
            <a:spLocks/>
          </p:cNvSpPr>
          <p:nvPr/>
        </p:nvSpPr>
        <p:spPr>
          <a:xfrm>
            <a:off x="1144703" y="4301933"/>
            <a:ext cx="7663574" cy="2746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…and was a model-based approached necessary to begin with?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870E18-9122-4B93-AFFD-6E337C30C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584" y="1533374"/>
            <a:ext cx="2822141" cy="2116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8F4161-5997-406F-9278-C860616AE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664" y="1513447"/>
            <a:ext cx="2822141" cy="21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1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BA2FBD-396D-4AF3-B8F0-2954B691A5FE}"/>
              </a:ext>
            </a:extLst>
          </p:cNvPr>
          <p:cNvSpPr/>
          <p:nvPr/>
        </p:nvSpPr>
        <p:spPr>
          <a:xfrm>
            <a:off x="28577" y="1287149"/>
            <a:ext cx="9061749" cy="3711884"/>
          </a:xfrm>
          <a:prstGeom prst="roundRect">
            <a:avLst>
              <a:gd name="adj" fmla="val 4222"/>
            </a:avLst>
          </a:prstGeom>
          <a:gradFill flip="none" rotWithShape="1">
            <a:gsLst>
              <a:gs pos="0">
                <a:srgbClr val="FFE4C8"/>
              </a:gs>
              <a:gs pos="53300">
                <a:schemeClr val="bg1"/>
              </a:gs>
              <a:gs pos="100000">
                <a:srgbClr val="D5E6FC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7A9C37-FCE8-4C45-A6BA-C9E47AFDD997}"/>
              </a:ext>
            </a:extLst>
          </p:cNvPr>
          <p:cNvSpPr/>
          <p:nvPr/>
        </p:nvSpPr>
        <p:spPr>
          <a:xfrm>
            <a:off x="4460324" y="1280697"/>
            <a:ext cx="4645575" cy="3711884"/>
          </a:xfrm>
          <a:prstGeom prst="roundRect">
            <a:avLst>
              <a:gd name="adj" fmla="val 4222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2D089A-41EA-4B6E-828F-2EED53CC815C}"/>
              </a:ext>
            </a:extLst>
          </p:cNvPr>
          <p:cNvSpPr/>
          <p:nvPr/>
        </p:nvSpPr>
        <p:spPr>
          <a:xfrm>
            <a:off x="23815" y="1288106"/>
            <a:ext cx="4445000" cy="3711884"/>
          </a:xfrm>
          <a:prstGeom prst="roundRect">
            <a:avLst>
              <a:gd name="adj" fmla="val 4222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875523" cy="1189703"/>
          </a:xfrm>
        </p:spPr>
        <p:txBody>
          <a:bodyPr/>
          <a:lstStyle/>
          <a:p>
            <a:r>
              <a:rPr lang="en-US" dirty="0"/>
              <a:t>Model Free vs Model Based Policy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Gym">
            <a:extLst>
              <a:ext uri="{FF2B5EF4-FFF2-40B4-BE49-F238E27FC236}">
                <a16:creationId xmlns:a16="http://schemas.microsoft.com/office/drawing/2014/main" id="{5FDE7797-28E9-4097-8665-7842AA4C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9" y="5216352"/>
            <a:ext cx="1090613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D5B4D-A6A5-4FA3-B502-FC0C674AA130}"/>
              </a:ext>
            </a:extLst>
          </p:cNvPr>
          <p:cNvSpPr txBox="1">
            <a:spLocks/>
          </p:cNvSpPr>
          <p:nvPr/>
        </p:nvSpPr>
        <p:spPr>
          <a:xfrm>
            <a:off x="4009020" y="5216352"/>
            <a:ext cx="4543660" cy="24161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Deep Q Network Agent as been shown to be applicable here (Oroojlooyjadid et.al. 2021)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Prior RL work shows RL is possible in this space but does not a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Gym Environment as flexible framework to use functional form of beer game as environment to train model-free agent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F82E7-A4F6-4870-AD94-068B2F9B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53" y="3478642"/>
            <a:ext cx="3454492" cy="129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910C9-9F40-42A6-B972-B2717FB81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82" y="2111297"/>
            <a:ext cx="2658404" cy="1128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7BA2EA-86B4-4981-9F2C-09819D962177}"/>
              </a:ext>
            </a:extLst>
          </p:cNvPr>
          <p:cNvSpPr txBox="1"/>
          <p:nvPr/>
        </p:nvSpPr>
        <p:spPr>
          <a:xfrm>
            <a:off x="405363" y="1376039"/>
            <a:ext cx="461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Model Based Approaches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2D118-6F95-4BC9-948F-2CAEA2154497}"/>
              </a:ext>
            </a:extLst>
          </p:cNvPr>
          <p:cNvSpPr txBox="1"/>
          <p:nvPr/>
        </p:nvSpPr>
        <p:spPr>
          <a:xfrm>
            <a:off x="463476" y="1837504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e.g. Martin et.al. 2004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2EE2F-A762-4B3B-B86B-6557D2751785}"/>
              </a:ext>
            </a:extLst>
          </p:cNvPr>
          <p:cNvSpPr txBox="1"/>
          <p:nvPr/>
        </p:nvSpPr>
        <p:spPr>
          <a:xfrm>
            <a:off x="5138030" y="1354390"/>
            <a:ext cx="3602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Model Free Approaches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F99514-FA5B-4C92-8863-411421C03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597" y="3148215"/>
            <a:ext cx="2386931" cy="1674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AB2575-31DC-4CA6-8670-47FBF0C85361}"/>
              </a:ext>
            </a:extLst>
          </p:cNvPr>
          <p:cNvSpPr txBox="1"/>
          <p:nvPr/>
        </p:nvSpPr>
        <p:spPr>
          <a:xfrm rot="16200000">
            <a:off x="1136150" y="3996179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Paine 2020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6F36A4-B02A-47AB-97CA-F89251B6F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267" y="2820327"/>
            <a:ext cx="1848811" cy="2111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C3D8E4-0B34-45A0-9B25-932BB6820C1D}"/>
              </a:ext>
            </a:extLst>
          </p:cNvPr>
          <p:cNvSpPr txBox="1"/>
          <p:nvPr/>
        </p:nvSpPr>
        <p:spPr>
          <a:xfrm>
            <a:off x="4607829" y="3171100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Oroojlooyjadid et.al. 2021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4CFD8B-6131-4302-AFCD-2993C466CE9A}"/>
              </a:ext>
            </a:extLst>
          </p:cNvPr>
          <p:cNvCxnSpPr>
            <a:cxnSpLocks/>
          </p:cNvCxnSpPr>
          <p:nvPr/>
        </p:nvCxnSpPr>
        <p:spPr>
          <a:xfrm>
            <a:off x="4473578" y="1288106"/>
            <a:ext cx="0" cy="37118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DF7714-48F5-44B6-A3EE-CA034FDB8322}"/>
              </a:ext>
            </a:extLst>
          </p:cNvPr>
          <p:cNvCxnSpPr>
            <a:cxnSpLocks/>
          </p:cNvCxnSpPr>
          <p:nvPr/>
        </p:nvCxnSpPr>
        <p:spPr>
          <a:xfrm>
            <a:off x="4473578" y="1288106"/>
            <a:ext cx="0" cy="3711884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FAA00DB-E0B2-433C-8ED2-580A73909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3920" y="1882865"/>
            <a:ext cx="2850365" cy="131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59E61C-66E7-4575-853B-1C25F6975ECD}"/>
              </a:ext>
            </a:extLst>
          </p:cNvPr>
          <p:cNvSpPr txBox="1"/>
          <p:nvPr/>
        </p:nvSpPr>
        <p:spPr>
          <a:xfrm>
            <a:off x="4664053" y="1636844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Chaharsooghi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et.al. 2008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D82FA-C54A-42F0-A4E3-FBF0740A6AFC}"/>
              </a:ext>
            </a:extLst>
          </p:cNvPr>
          <p:cNvSpPr txBox="1"/>
          <p:nvPr/>
        </p:nvSpPr>
        <p:spPr>
          <a:xfrm rot="5400000">
            <a:off x="8155147" y="3835566"/>
            <a:ext cx="1586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Opex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Analytics 2018</a:t>
            </a:r>
          </a:p>
        </p:txBody>
      </p:sp>
    </p:spTree>
    <p:extLst>
      <p:ext uri="{BB962C8B-B14F-4D97-AF65-F5344CB8AC3E}">
        <p14:creationId xmlns:p14="http://schemas.microsoft.com/office/powerpoint/2010/main" val="108743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73AAD5-2F4D-4D99-9F97-66AEA0D69B7A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6155779" cy="1189703"/>
          </a:xfrm>
        </p:spPr>
        <p:txBody>
          <a:bodyPr/>
          <a:lstStyle/>
          <a:p>
            <a:r>
              <a:rPr lang="en-US" dirty="0"/>
              <a:t>Extending Existing Model Free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Gym">
            <a:extLst>
              <a:ext uri="{FF2B5EF4-FFF2-40B4-BE49-F238E27FC236}">
                <a16:creationId xmlns:a16="http://schemas.microsoft.com/office/drawing/2014/main" id="{5FDE7797-28E9-4097-8665-7842AA4C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659" y="2876550"/>
            <a:ext cx="1090613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D5B4D-A6A5-4FA3-B502-FC0C674AA130}"/>
              </a:ext>
            </a:extLst>
          </p:cNvPr>
          <p:cNvSpPr txBox="1">
            <a:spLocks/>
          </p:cNvSpPr>
          <p:nvPr/>
        </p:nvSpPr>
        <p:spPr>
          <a:xfrm>
            <a:off x="3213523" y="1453573"/>
            <a:ext cx="5576515" cy="1795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Deep Q Network Agent as been shown to be applicable here with modifications(Oroojlooyjadid et.al. 2021)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Introduced transfer learning to increase training speed and modified DQN algorithm to allow for independent training with pools supply chain rewards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225C76-53B0-420F-903D-2045AEEED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25" y="1263071"/>
            <a:ext cx="2897459" cy="1090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F6CB38-B2E9-422D-954F-097A72723684}"/>
              </a:ext>
            </a:extLst>
          </p:cNvPr>
          <p:cNvSpPr txBox="1"/>
          <p:nvPr/>
        </p:nvSpPr>
        <p:spPr>
          <a:xfrm>
            <a:off x="3124310" y="1164224"/>
            <a:ext cx="5148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Existing Model Free Approaches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35AC4-E33F-4887-8C69-960B07BECC6E}"/>
              </a:ext>
            </a:extLst>
          </p:cNvPr>
          <p:cNvSpPr txBox="1"/>
          <p:nvPr/>
        </p:nvSpPr>
        <p:spPr>
          <a:xfrm>
            <a:off x="3044884" y="2666033"/>
            <a:ext cx="5148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(Some) Key Difficulties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C023EA2-D870-453D-B021-927707E41BED}"/>
              </a:ext>
            </a:extLst>
          </p:cNvPr>
          <p:cNvSpPr txBox="1">
            <a:spLocks/>
          </p:cNvSpPr>
          <p:nvPr/>
        </p:nvSpPr>
        <p:spPr>
          <a:xfrm>
            <a:off x="3213523" y="2990105"/>
            <a:ext cx="5972387" cy="1795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True ‘full state’ information is unknown to any one entity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Rewards are communal and not known until the end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Current state matters almost as much as, if not more than, any specific action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1DBF83-2ADE-453B-9CD0-BB37F9FD73EB}"/>
              </a:ext>
            </a:extLst>
          </p:cNvPr>
          <p:cNvGrpSpPr/>
          <p:nvPr/>
        </p:nvGrpSpPr>
        <p:grpSpPr>
          <a:xfrm>
            <a:off x="3044884" y="4129484"/>
            <a:ext cx="5148381" cy="1022823"/>
            <a:chOff x="3562231" y="4030506"/>
            <a:chExt cx="5148381" cy="10228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CBE479-818F-483E-8BE9-76C612897CA7}"/>
                </a:ext>
              </a:extLst>
            </p:cNvPr>
            <p:cNvSpPr txBox="1"/>
            <p:nvPr/>
          </p:nvSpPr>
          <p:spPr>
            <a:xfrm>
              <a:off x="3562231" y="4030506"/>
              <a:ext cx="51483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 Black" panose="020B0A04020102020204" pitchFamily="34" charset="0"/>
                </a:rPr>
                <a:t>Possible Solutions</a:t>
              </a:r>
              <a:endParaRPr lang="en-US" sz="1200" b="1" dirty="0">
                <a:latin typeface="Arial Black" panose="020B0A04020102020204" pitchFamily="34" charset="0"/>
              </a:endParaRP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DDCC67EF-9C32-465D-85D4-AF4AD2338C19}"/>
                </a:ext>
              </a:extLst>
            </p:cNvPr>
            <p:cNvSpPr txBox="1">
              <a:spLocks/>
            </p:cNvSpPr>
            <p:nvPr/>
          </p:nvSpPr>
          <p:spPr>
            <a:xfrm>
              <a:off x="3830310" y="4356088"/>
              <a:ext cx="4543660" cy="69724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i="0" kern="1200">
                  <a:solidFill>
                    <a:schemeClr val="tx1"/>
                  </a:solidFill>
                  <a:latin typeface="Arial Black" panose="020B0604020202020204" pitchFamily="34" charset="0"/>
                  <a:ea typeface="+mn-ea"/>
                  <a:cs typeface="Arial Black" panose="020B0604020202020204" pitchFamily="34" charset="0"/>
                </a:defRPr>
              </a:lvl1pPr>
              <a:lvl2pPr marL="9144" indent="0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None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347472" indent="-237744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630936" indent="-237744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59536" indent="-210312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044" lvl="1" indent="-342900">
                <a:buFont typeface="Arial" panose="020B0604020202020204" pitchFamily="34" charset="0"/>
                <a:buChar char="•"/>
              </a:pPr>
              <a:r>
                <a:rPr lang="en-US" sz="1400" dirty="0"/>
                <a:t>Break out state and action Q networks</a:t>
              </a:r>
            </a:p>
            <a:p>
              <a:pPr marL="352044" lvl="1" indent="-342900">
                <a:buFont typeface="Arial" panose="020B0604020202020204" pitchFamily="34" charset="0"/>
                <a:buChar char="•"/>
              </a:pPr>
              <a:r>
                <a:rPr lang="en-US" sz="1400" dirty="0"/>
                <a:t>Maintain sequential memory of prior actions</a:t>
              </a:r>
            </a:p>
            <a:p>
              <a:pPr marL="352044" lvl="1" indent="-342900">
                <a:buFont typeface="Arial" panose="020B0604020202020204" pitchFamily="34" charset="0"/>
                <a:buChar char="•"/>
              </a:pPr>
              <a:r>
                <a:rPr lang="en-US" sz="1400" dirty="0"/>
                <a:t>Use ‘order-</a:t>
              </a:r>
              <a:r>
                <a:rPr lang="en-US" sz="1400" dirty="0" err="1"/>
                <a:t>plus’</a:t>
              </a:r>
              <a:r>
                <a:rPr lang="en-US" sz="1400" dirty="0"/>
                <a:t> action space</a:t>
              </a:r>
            </a:p>
            <a:p>
              <a:pPr marL="352044" lvl="1" indent="-342900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F21CA-6110-4B0C-A51F-1B46BF2BFBEE}"/>
              </a:ext>
            </a:extLst>
          </p:cNvPr>
          <p:cNvGrpSpPr/>
          <p:nvPr/>
        </p:nvGrpSpPr>
        <p:grpSpPr>
          <a:xfrm>
            <a:off x="5981" y="2286207"/>
            <a:ext cx="2526309" cy="2571750"/>
            <a:chOff x="5981" y="2286207"/>
            <a:chExt cx="2526309" cy="2571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386AC7-0384-4CC0-B546-8D1343EB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08" y="2286207"/>
              <a:ext cx="2150882" cy="25717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4798A-E7A7-4FB7-BF01-32CEBB37DD89}"/>
                </a:ext>
              </a:extLst>
            </p:cNvPr>
            <p:cNvSpPr txBox="1"/>
            <p:nvPr/>
          </p:nvSpPr>
          <p:spPr>
            <a:xfrm rot="16200000">
              <a:off x="-695204" y="3650933"/>
              <a:ext cx="16793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Wang 2016 (pre-print)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70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1C5826-3142-40B0-B2F2-90F09B61C1CA}"/>
              </a:ext>
            </a:extLst>
          </p:cNvPr>
          <p:cNvGrpSpPr/>
          <p:nvPr/>
        </p:nvGrpSpPr>
        <p:grpSpPr>
          <a:xfrm>
            <a:off x="6571871" y="3337599"/>
            <a:ext cx="2500129" cy="1429663"/>
            <a:chOff x="6485989" y="3135268"/>
            <a:chExt cx="2543517" cy="14213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72AFBD-9333-4BED-B31D-F395968D3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27"/>
            <a:stretch/>
          </p:blipFill>
          <p:spPr>
            <a:xfrm>
              <a:off x="6485989" y="3182235"/>
              <a:ext cx="2403996" cy="1189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D59E6F-2CA3-4BE1-B793-B3672D21800B}"/>
                </a:ext>
              </a:extLst>
            </p:cNvPr>
            <p:cNvSpPr txBox="1"/>
            <p:nvPr/>
          </p:nvSpPr>
          <p:spPr>
            <a:xfrm>
              <a:off x="7018138" y="4023014"/>
              <a:ext cx="7922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>
                  <a:solidFill>
                    <a:schemeClr val="bg2">
                      <a:lumMod val="75000"/>
                    </a:schemeClr>
                  </a:solidFill>
                </a:rPr>
                <a:t>(Wang 2015)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FC5CF6-E41A-4D33-8C3A-E0B5B04630E6}"/>
                </a:ext>
              </a:extLst>
            </p:cNvPr>
            <p:cNvSpPr txBox="1"/>
            <p:nvPr/>
          </p:nvSpPr>
          <p:spPr>
            <a:xfrm>
              <a:off x="7778235" y="3135268"/>
              <a:ext cx="9268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State Value V(s)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F9EE94-9D73-4097-A7E2-6D84225F5EE4}"/>
                </a:ext>
              </a:extLst>
            </p:cNvPr>
            <p:cNvSpPr txBox="1"/>
            <p:nvPr/>
          </p:nvSpPr>
          <p:spPr>
            <a:xfrm>
              <a:off x="7543543" y="4325830"/>
              <a:ext cx="12731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Advantage Value a(</a:t>
              </a:r>
              <a:r>
                <a:rPr lang="en-US" sz="900" i="1" dirty="0" err="1"/>
                <a:t>s,a</a:t>
              </a:r>
              <a:r>
                <a:rPr lang="en-US" sz="900" i="1" dirty="0"/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14D3E7-27C9-46DF-A450-918A96D4EB3A}"/>
                </a:ext>
              </a:extLst>
            </p:cNvPr>
            <p:cNvSpPr txBox="1"/>
            <p:nvPr/>
          </p:nvSpPr>
          <p:spPr>
            <a:xfrm rot="5400000">
              <a:off x="8684098" y="3681325"/>
              <a:ext cx="454612" cy="236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Q(</a:t>
              </a:r>
              <a:r>
                <a:rPr lang="en-US" sz="900" i="1" dirty="0" err="1"/>
                <a:t>s,a</a:t>
              </a:r>
              <a:r>
                <a:rPr lang="en-US" sz="900" i="1" dirty="0"/>
                <a:t>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D73AAD5-2F4D-4D99-9F97-66AEA0D69B7A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CA84A-33C6-4102-8FE9-9F057E5B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604" y="1021897"/>
            <a:ext cx="2053127" cy="1539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875523" cy="1189703"/>
          </a:xfrm>
        </p:spPr>
        <p:txBody>
          <a:bodyPr/>
          <a:lstStyle/>
          <a:p>
            <a:r>
              <a:rPr lang="en-US" dirty="0"/>
              <a:t>DQN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18</a:t>
            </a:fld>
            <a:endParaRPr lang="en-US" dirty="0"/>
          </a:p>
        </p:txBody>
      </p:sp>
      <p:pic>
        <p:nvPicPr>
          <p:cNvPr id="2050" name="Picture 2" descr="Gym">
            <a:extLst>
              <a:ext uri="{FF2B5EF4-FFF2-40B4-BE49-F238E27FC236}">
                <a16:creationId xmlns:a16="http://schemas.microsoft.com/office/drawing/2014/main" id="{5FDE7797-28E9-4097-8665-7842AA4C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5" y="1435387"/>
            <a:ext cx="1196492" cy="11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DD5B4D-A6A5-4FA3-B502-FC0C674AA130}"/>
              </a:ext>
            </a:extLst>
          </p:cNvPr>
          <p:cNvSpPr txBox="1">
            <a:spLocks/>
          </p:cNvSpPr>
          <p:nvPr/>
        </p:nvSpPr>
        <p:spPr>
          <a:xfrm>
            <a:off x="1996997" y="1419800"/>
            <a:ext cx="6551691" cy="16007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OpenAI</a:t>
            </a:r>
            <a:r>
              <a:rPr lang="en-US" sz="1400" dirty="0"/>
              <a:t> Gym custom environment based on same functional-form of Beer Game developed in Model-based optimization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Environment consisting of: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All supply chain positions in parallel (versus transfer learning in sequence)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Randomly drawn models of real teams (from Sterman ’89)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Random but bounded simulation horizons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Noisy realizations of order decisions</a:t>
            </a:r>
          </a:p>
          <a:p>
            <a:pPr marL="690372" lvl="2" indent="-342900"/>
            <a:endParaRPr lang="en-US" sz="14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F6CB38-B2E9-422D-954F-097A72723684}"/>
              </a:ext>
            </a:extLst>
          </p:cNvPr>
          <p:cNvSpPr txBox="1"/>
          <p:nvPr/>
        </p:nvSpPr>
        <p:spPr>
          <a:xfrm>
            <a:off x="1788672" y="1140792"/>
            <a:ext cx="5148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Framework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0D3CBC-B6E6-43EE-8B4A-34224856C1E4}"/>
              </a:ext>
            </a:extLst>
          </p:cNvPr>
          <p:cNvSpPr txBox="1">
            <a:spLocks/>
          </p:cNvSpPr>
          <p:nvPr/>
        </p:nvSpPr>
        <p:spPr>
          <a:xfrm>
            <a:off x="438908" y="3198387"/>
            <a:ext cx="4560966" cy="16007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Dual DQN network (split Action / State Q values)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Three sequential dense layers with </a:t>
            </a:r>
            <a:r>
              <a:rPr lang="en-US" sz="1200" dirty="0" err="1"/>
              <a:t>ReLu</a:t>
            </a:r>
            <a:r>
              <a:rPr lang="en-US" sz="1200" dirty="0"/>
              <a:t> activation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Order-plus action space guided by prior model-optimization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Combination of epsilon-greedy and Boltzmann policy (</a:t>
            </a:r>
            <a:r>
              <a:rPr lang="en-US" sz="1200" dirty="0" err="1"/>
              <a:t>Wiering</a:t>
            </a:r>
            <a:r>
              <a:rPr lang="en-US" sz="1200" dirty="0"/>
              <a:t> 1999)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Observation space limited to data available in Beer Game (x4 window for sequential memory)</a:t>
            </a:r>
          </a:p>
          <a:p>
            <a:pPr marL="690372" lvl="2" indent="-342900"/>
            <a:endParaRPr lang="en-US" sz="12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CE748-0A26-407D-A099-1B611FC15180}"/>
              </a:ext>
            </a:extLst>
          </p:cNvPr>
          <p:cNvSpPr txBox="1"/>
          <p:nvPr/>
        </p:nvSpPr>
        <p:spPr>
          <a:xfrm>
            <a:off x="300055" y="2900602"/>
            <a:ext cx="5148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DQN Architecture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892D-C234-4CE8-9FD7-2D42CA85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729" y="3836615"/>
            <a:ext cx="834555" cy="714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99F0E3-4F6F-4E39-AFB0-7CBB7BF2C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792" y="3691257"/>
            <a:ext cx="834555" cy="714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14F9AF-6A40-424E-9289-0C32BCF6B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794" y="3557803"/>
            <a:ext cx="834555" cy="714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AAA83-D08E-4108-BED1-40305E038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316" y="3424349"/>
            <a:ext cx="834555" cy="714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57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1639A068-2B47-4E4C-8D15-591B129D1782}"/>
              </a:ext>
            </a:extLst>
          </p:cNvPr>
          <p:cNvSpPr/>
          <p:nvPr/>
        </p:nvSpPr>
        <p:spPr>
          <a:xfrm>
            <a:off x="1403117" y="1762125"/>
            <a:ext cx="549508" cy="3028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Multi-Echelon Supply Chains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</a:t>
            </a:fld>
            <a:endParaRPr lang="en-US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6F1B958-E08A-49A8-B975-95D49A6E1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7" t="16992" r="11329" b="15534"/>
          <a:stretch/>
        </p:blipFill>
        <p:spPr>
          <a:xfrm>
            <a:off x="2071507" y="2180895"/>
            <a:ext cx="1200751" cy="104224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A88E5EF-9511-4DD5-8DF0-56A31746AF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747210" y="3620870"/>
            <a:ext cx="1241693" cy="12954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691DC4F-623D-4C22-9015-6242526C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034" y="2702019"/>
            <a:ext cx="1241694" cy="115871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8BBDD56-6186-4EA8-A87F-F23052DF5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970" y="3310890"/>
            <a:ext cx="1241694" cy="1158713"/>
          </a:xfrm>
          <a:prstGeom prst="rect">
            <a:avLst/>
          </a:prstGeom>
        </p:spPr>
      </p:pic>
      <p:pic>
        <p:nvPicPr>
          <p:cNvPr id="116" name="Picture 4" descr="Image result for person icon">
            <a:extLst>
              <a:ext uri="{FF2B5EF4-FFF2-40B4-BE49-F238E27FC236}">
                <a16:creationId xmlns:a16="http://schemas.microsoft.com/office/drawing/2014/main" id="{40D812FF-8A12-46E9-ACA1-99BC01CCA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429255" y="1460829"/>
            <a:ext cx="973862" cy="10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95EBC3C-DFD3-44B8-8888-C9497D43ED3D}"/>
              </a:ext>
            </a:extLst>
          </p:cNvPr>
          <p:cNvSpPr txBox="1"/>
          <p:nvPr/>
        </p:nvSpPr>
        <p:spPr>
          <a:xfrm>
            <a:off x="1796923" y="1210522"/>
            <a:ext cx="1109599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1B202F"/>
                </a:solidFill>
                <a:latin typeface="Arial" charset="0"/>
              </a:rPr>
              <a:t>Orders</a:t>
            </a:r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1AB9B288-65E3-4C42-BDCB-91346C94C16A}"/>
              </a:ext>
            </a:extLst>
          </p:cNvPr>
          <p:cNvSpPr/>
          <p:nvPr/>
        </p:nvSpPr>
        <p:spPr>
          <a:xfrm>
            <a:off x="912580" y="1671739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F4D50FB1-0449-4E9C-ABA3-60B507BBB7FA}"/>
              </a:ext>
            </a:extLst>
          </p:cNvPr>
          <p:cNvSpPr/>
          <p:nvPr/>
        </p:nvSpPr>
        <p:spPr>
          <a:xfrm rot="11700000">
            <a:off x="1159810" y="2286217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ED7B50-BBAB-43A9-8CEB-CB6F23320D6B}"/>
              </a:ext>
            </a:extLst>
          </p:cNvPr>
          <p:cNvSpPr txBox="1"/>
          <p:nvPr/>
        </p:nvSpPr>
        <p:spPr>
          <a:xfrm>
            <a:off x="540709" y="3270142"/>
            <a:ext cx="1628972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1B202F"/>
                </a:solidFill>
                <a:latin typeface="Arial" charset="0"/>
              </a:rPr>
              <a:t>Shipments</a:t>
            </a: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0D20184C-3D5B-4FA1-AB05-B0FA1D7DE097}"/>
              </a:ext>
            </a:extLst>
          </p:cNvPr>
          <p:cNvSpPr/>
          <p:nvPr/>
        </p:nvSpPr>
        <p:spPr>
          <a:xfrm>
            <a:off x="2719444" y="2257017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5A2080D3-8166-4331-A085-04D3560C444D}"/>
              </a:ext>
            </a:extLst>
          </p:cNvPr>
          <p:cNvSpPr/>
          <p:nvPr/>
        </p:nvSpPr>
        <p:spPr>
          <a:xfrm>
            <a:off x="4556985" y="2825864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824C7FE4-4481-4ECE-B5FE-981DBD84170F}"/>
              </a:ext>
            </a:extLst>
          </p:cNvPr>
          <p:cNvSpPr/>
          <p:nvPr/>
        </p:nvSpPr>
        <p:spPr>
          <a:xfrm>
            <a:off x="6611162" y="3582011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AA9B7E6E-42E9-47C2-A0F6-BCC675CA8155}"/>
              </a:ext>
            </a:extLst>
          </p:cNvPr>
          <p:cNvSpPr/>
          <p:nvPr/>
        </p:nvSpPr>
        <p:spPr>
          <a:xfrm rot="11213346">
            <a:off x="2950248" y="2930319"/>
            <a:ext cx="1561611" cy="1006842"/>
          </a:xfrm>
          <a:prstGeom prst="arc">
            <a:avLst>
              <a:gd name="adj1" fmla="val 14792557"/>
              <a:gd name="adj2" fmla="val 0"/>
            </a:avLst>
          </a:prstGeom>
          <a:ln w="889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20BBF918-AA4E-472E-837C-D96347D66A22}"/>
              </a:ext>
            </a:extLst>
          </p:cNvPr>
          <p:cNvSpPr/>
          <p:nvPr/>
        </p:nvSpPr>
        <p:spPr>
          <a:xfrm rot="11205692">
            <a:off x="4809215" y="3582011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928DAEB4-C0F0-4BB3-86BC-2E625FC5C5AC}"/>
              </a:ext>
            </a:extLst>
          </p:cNvPr>
          <p:cNvSpPr/>
          <p:nvPr/>
        </p:nvSpPr>
        <p:spPr>
          <a:xfrm rot="10628746">
            <a:off x="6646142" y="3997756"/>
            <a:ext cx="1625851" cy="1001725"/>
          </a:xfrm>
          <a:prstGeom prst="arc">
            <a:avLst>
              <a:gd name="adj1" fmla="val 14792557"/>
              <a:gd name="adj2" fmla="val 0"/>
            </a:avLst>
          </a:prstGeom>
          <a:ln w="889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6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08642E-6 L 0.3651 0.07654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7" y="382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0.18941 0.21851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109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1" grpId="1"/>
      <p:bldP spid="124" grpId="0" animBg="1"/>
      <p:bldP spid="119" grpId="0" animBg="1"/>
      <p:bldP spid="125" grpId="0"/>
      <p:bldP spid="125" grpId="1"/>
      <p:bldP spid="127" grpId="0" animBg="1"/>
      <p:bldP spid="128" grpId="0" animBg="1"/>
      <p:bldP spid="129" grpId="0" animBg="1"/>
      <p:bldP spid="133" grpId="0" animBg="1"/>
      <p:bldP spid="134" grpId="0" animBg="1"/>
      <p:bldP spid="1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E3C6-056B-4FA3-92A1-8AC808FC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5906263" cy="1189703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Illustrative Model-Free Result against Step Change in Customer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E267B-1FEB-4D72-BB1E-BFDCF24E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1B443-9C8D-49F8-965A-D19683CB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90" y="1208128"/>
            <a:ext cx="2584704" cy="1938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03F9F-6293-457C-A6B2-A12FCBD83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91" y="3153164"/>
            <a:ext cx="2584703" cy="1938528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B27E061-2F57-422C-8B1D-231F00AC19A3}"/>
              </a:ext>
            </a:extLst>
          </p:cNvPr>
          <p:cNvSpPr/>
          <p:nvPr/>
        </p:nvSpPr>
        <p:spPr>
          <a:xfrm rot="16200000">
            <a:off x="3223072" y="2185236"/>
            <a:ext cx="921634" cy="182194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DQN at </a:t>
            </a:r>
            <a:br>
              <a:rPr lang="en-US" sz="1050" dirty="0"/>
            </a:br>
            <a:r>
              <a:rPr lang="en-US" sz="1050" b="1" dirty="0"/>
              <a:t>‘Wholesaler’ Position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62155-8AC7-48C9-8482-D47631A8D662}"/>
              </a:ext>
            </a:extLst>
          </p:cNvPr>
          <p:cNvSpPr/>
          <p:nvPr/>
        </p:nvSpPr>
        <p:spPr>
          <a:xfrm>
            <a:off x="2672030" y="3595836"/>
            <a:ext cx="18999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 52 simulated weeks:</a:t>
            </a:r>
          </a:p>
          <a:p>
            <a:pPr algn="ctr"/>
            <a: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Baseline Costs = </a:t>
            </a:r>
            <a:r>
              <a:rPr lang="en-US" sz="1050" dirty="0">
                <a:ea typeface="Calibri" panose="020F0502020204030204" pitchFamily="34" charset="0"/>
                <a:cs typeface="Times New Roman" panose="02020603050405020304" pitchFamily="18" charset="0"/>
              </a:rPr>
              <a:t>13,394</a:t>
            </a:r>
            <a:b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Costs with DQN = </a:t>
            </a:r>
            <a:r>
              <a:rPr lang="en-US" sz="1050" dirty="0">
                <a:ea typeface="Calibri" panose="020F0502020204030204" pitchFamily="34" charset="0"/>
                <a:cs typeface="Times New Roman" panose="02020603050405020304" pitchFamily="18" charset="0"/>
              </a:rPr>
              <a:t>4,145</a:t>
            </a:r>
            <a:r>
              <a:rPr lang="en-US" sz="105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6C3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(-69%)</a:t>
            </a:r>
            <a:endParaRPr lang="en-US" sz="1400" b="1" dirty="0">
              <a:solidFill>
                <a:srgbClr val="006C3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DCCCB-8DF3-40A0-90A8-B0CD15B723AF}"/>
              </a:ext>
            </a:extLst>
          </p:cNvPr>
          <p:cNvSpPr txBox="1"/>
          <p:nvPr/>
        </p:nvSpPr>
        <p:spPr>
          <a:xfrm>
            <a:off x="7435269" y="2422596"/>
            <a:ext cx="17087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Dual DQN appears effective at reducing costs in Simulated Beer game 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09155-2D4B-4582-BBA8-74073751AC00}"/>
              </a:ext>
            </a:extLst>
          </p:cNvPr>
          <p:cNvSpPr txBox="1"/>
          <p:nvPr/>
        </p:nvSpPr>
        <p:spPr>
          <a:xfrm>
            <a:off x="7462921" y="1481095"/>
            <a:ext cx="12611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6000" b="0" i="0" dirty="0">
                <a:solidFill>
                  <a:srgbClr val="000000"/>
                </a:solidFill>
                <a:effectLst/>
                <a:latin typeface="apple color emoji"/>
              </a:rPr>
              <a:t>✔️</a:t>
            </a:r>
            <a:endParaRPr lang="en-US" sz="60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46290C-BF65-40CE-A3C9-E6B4685AC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512" y="3153164"/>
            <a:ext cx="2584704" cy="19385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3DEF06-72F7-4120-A1CC-5DA99D2D6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512" y="1208128"/>
            <a:ext cx="2584704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0"/>
            <a:ext cx="6566326" cy="1189703"/>
          </a:xfrm>
        </p:spPr>
        <p:txBody>
          <a:bodyPr/>
          <a:lstStyle/>
          <a:p>
            <a:r>
              <a:rPr lang="en-US" dirty="0"/>
              <a:t>Model Free vs Model Based Policy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8D06C-E429-430E-B2AF-3EFBB3E6B505}"/>
              </a:ext>
            </a:extLst>
          </p:cNvPr>
          <p:cNvGrpSpPr/>
          <p:nvPr/>
        </p:nvGrpSpPr>
        <p:grpSpPr>
          <a:xfrm>
            <a:off x="567690" y="1889761"/>
            <a:ext cx="2411730" cy="2473002"/>
            <a:chOff x="2499360" y="2697479"/>
            <a:chExt cx="2411730" cy="230155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DBA2FBD-396D-4AF3-B8F0-2954B691A5FE}"/>
                </a:ext>
              </a:extLst>
            </p:cNvPr>
            <p:cNvSpPr/>
            <p:nvPr/>
          </p:nvSpPr>
          <p:spPr>
            <a:xfrm>
              <a:off x="2499360" y="2697479"/>
              <a:ext cx="2411730" cy="2301553"/>
            </a:xfrm>
            <a:prstGeom prst="roundRect">
              <a:avLst>
                <a:gd name="adj" fmla="val 4222"/>
              </a:avLst>
            </a:prstGeom>
            <a:gradFill flip="none" rotWithShape="1">
              <a:gsLst>
                <a:gs pos="0">
                  <a:srgbClr val="FFE4C8"/>
                </a:gs>
                <a:gs pos="53300">
                  <a:schemeClr val="bg1"/>
                </a:gs>
                <a:gs pos="100000">
                  <a:srgbClr val="D5E6FC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BA2EA-86B4-4981-9F2C-09819D962177}"/>
                </a:ext>
              </a:extLst>
            </p:cNvPr>
            <p:cNvSpPr txBox="1"/>
            <p:nvPr/>
          </p:nvSpPr>
          <p:spPr>
            <a:xfrm rot="16200000">
              <a:off x="2112070" y="3546219"/>
              <a:ext cx="20378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Arial Black" panose="020B0A04020102020204" pitchFamily="34" charset="0"/>
                </a:rPr>
                <a:t>Model Based Approaches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F2EE2F-A762-4B3B-B86B-6557D2751785}"/>
                </a:ext>
              </a:extLst>
            </p:cNvPr>
            <p:cNvSpPr txBox="1"/>
            <p:nvPr/>
          </p:nvSpPr>
          <p:spPr>
            <a:xfrm rot="5400000">
              <a:off x="3460601" y="3546219"/>
              <a:ext cx="16995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Arial Black" panose="020B0A04020102020204" pitchFamily="34" charset="0"/>
                </a:rPr>
                <a:t>Model Free Approaches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DF7714-48F5-44B6-A3EE-CA034FDB8322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68" y="2697479"/>
              <a:ext cx="0" cy="2301553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5940BC6-1ADB-4A2A-A67E-17522FF569FF}"/>
              </a:ext>
            </a:extLst>
          </p:cNvPr>
          <p:cNvSpPr txBox="1">
            <a:spLocks/>
          </p:cNvSpPr>
          <p:nvPr/>
        </p:nvSpPr>
        <p:spPr>
          <a:xfrm>
            <a:off x="3429697" y="1830215"/>
            <a:ext cx="5584764" cy="16007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Apply both approaches to scenarios outside of training environment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Randomly drawn teams based on ‘real’ human players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Increasingly noisy realization of ordering decisions by other players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400" dirty="0"/>
              <a:t>Compare across all positions in the supply chain</a:t>
            </a:r>
          </a:p>
          <a:p>
            <a:pPr marL="690372" lvl="2" indent="-342900"/>
            <a:endParaRPr lang="en-US" sz="14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F4C013-A1A9-40FA-8185-08ED09BF8D9A}"/>
              </a:ext>
            </a:extLst>
          </p:cNvPr>
          <p:cNvSpPr txBox="1"/>
          <p:nvPr/>
        </p:nvSpPr>
        <p:spPr>
          <a:xfrm>
            <a:off x="3221371" y="1551207"/>
            <a:ext cx="4388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Probe Boundary between Approaches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4F07E3-D2E1-4A64-A41B-9FCDCC8C4777}"/>
              </a:ext>
            </a:extLst>
          </p:cNvPr>
          <p:cNvSpPr txBox="1"/>
          <p:nvPr/>
        </p:nvSpPr>
        <p:spPr>
          <a:xfrm>
            <a:off x="3235432" y="3505737"/>
            <a:ext cx="4388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 Black" panose="020B0A04020102020204" pitchFamily="34" charset="0"/>
              </a:rPr>
              <a:t>Details</a:t>
            </a:r>
            <a:endParaRPr lang="en-US" sz="1200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A41E427C-96F9-4FE4-9945-F60C31E7E6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9697" y="3810000"/>
                <a:ext cx="5584764" cy="11792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1" i="0" kern="1200">
                    <a:solidFill>
                      <a:schemeClr val="tx1"/>
                    </a:solidFill>
                    <a:latin typeface="Arial Black" panose="020B0604020202020204" pitchFamily="34" charset="0"/>
                    <a:ea typeface="+mn-ea"/>
                    <a:cs typeface="Arial Black" panose="020B0604020202020204" pitchFamily="34" charset="0"/>
                  </a:defRPr>
                </a:lvl1pPr>
                <a:lvl2pPr marL="9144" indent="0" algn="l" defTabSz="914400" rtl="0" eaLnBrk="1" latinLnBrk="0" hangingPunct="1">
                  <a:lnSpc>
                    <a:spcPct val="100000"/>
                  </a:lnSpc>
                  <a:spcBef>
                    <a:spcPts val="576"/>
                  </a:spcBef>
                  <a:buFont typeface="Arial" panose="020B0604020202020204" pitchFamily="34" charset="0"/>
                  <a:buNone/>
                  <a:tabLst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347472" indent="-237744" algn="l" defTabSz="914400" rtl="0" eaLnBrk="1" latinLnBrk="0" hangingPunct="1">
                  <a:lnSpc>
                    <a:spcPct val="100000"/>
                  </a:lnSpc>
                  <a:spcBef>
                    <a:spcPts val="576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630936" indent="-237744" algn="l" defTabSz="914400" rtl="0" eaLnBrk="1" latinLnBrk="0" hangingPunct="1">
                  <a:lnSpc>
                    <a:spcPct val="100000"/>
                  </a:lnSpc>
                  <a:spcBef>
                    <a:spcPts val="576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859536" indent="-210312" algn="l" defTabSz="914400" rtl="0" eaLnBrk="1" latinLnBrk="0" hangingPunct="1">
                  <a:lnSpc>
                    <a:spcPct val="100000"/>
                  </a:lnSpc>
                  <a:spcBef>
                    <a:spcPts val="576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2044" lvl="1" indent="-34290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For each instance:</a:t>
                </a:r>
              </a:p>
              <a:p>
                <a:pPr marL="690372" lvl="2" indent="-342900">
                  <a:buFont typeface="Courier New" panose="02070309020205020404" pitchFamily="49" charset="0"/>
                  <a:buChar char="o"/>
                </a:pPr>
                <a:r>
                  <a:rPr lang="en-US" sz="1050" dirty="0"/>
                  <a:t>Randomly draw from ordering models for 11 ‘real’ team members</a:t>
                </a:r>
              </a:p>
              <a:p>
                <a:pPr marL="690372" lvl="2" indent="-342900">
                  <a:buFont typeface="Courier New" panose="02070309020205020404" pitchFamily="49" charset="0"/>
                  <a:buChar char="o"/>
                </a:pPr>
                <a:r>
                  <a:rPr lang="en-US" sz="1050" dirty="0"/>
                  <a:t>Adjust ordering decision for other players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05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50" dirty="0"/>
              </a:p>
              <a:p>
                <a:pPr marL="690372" lvl="2" indent="-342900">
                  <a:buFont typeface="Courier New" panose="02070309020205020404" pitchFamily="49" charset="0"/>
                  <a:buChar char="o"/>
                </a:pPr>
                <a:r>
                  <a:rPr lang="en-US" sz="1050" dirty="0"/>
                  <a:t>Perform 100 reptations both with and without (as baseline average) agent in play</a:t>
                </a:r>
              </a:p>
              <a:p>
                <a:pPr marL="352044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Repeat for each entity position and varying </a:t>
                </a:r>
                <a14:m>
                  <m:oMath xmlns:m="http://schemas.openxmlformats.org/officeDocument/2006/math">
                    <m:r>
                      <a:rPr lang="el-GR" sz="120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200" dirty="0"/>
              </a:p>
              <a:p>
                <a:pPr marL="690372" lvl="2" indent="-342900"/>
                <a:endParaRPr lang="en-US" sz="1400" dirty="0"/>
              </a:p>
              <a:p>
                <a:pPr marL="352044" lvl="1" indent="-34290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A41E427C-96F9-4FE4-9945-F60C31E7E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97" y="3810000"/>
                <a:ext cx="5584764" cy="1179292"/>
              </a:xfrm>
              <a:prstGeom prst="rect">
                <a:avLst/>
              </a:prstGeom>
              <a:blipFill>
                <a:blip r:embed="rId3"/>
                <a:stretch>
                  <a:fillRect t="-1554"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68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72ED88-5487-4A29-A189-EADB04E71A50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3F59B-09B6-4ECA-A54E-78E76C51CC84}"/>
              </a:ext>
            </a:extLst>
          </p:cNvPr>
          <p:cNvSpPr txBox="1"/>
          <p:nvPr/>
        </p:nvSpPr>
        <p:spPr>
          <a:xfrm>
            <a:off x="76388" y="2078886"/>
            <a:ext cx="2556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Average Cost Reduction over 100 runs versus 100 similar baseline runs: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6551397" cy="1189703"/>
          </a:xfrm>
        </p:spPr>
        <p:txBody>
          <a:bodyPr/>
          <a:lstStyle/>
          <a:p>
            <a:r>
              <a:rPr lang="en-US" dirty="0"/>
              <a:t>Model Free vs Model Based Policy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3915A1-8B01-4080-BF80-AB0FE01E1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62194"/>
              </p:ext>
            </p:extLst>
          </p:nvPr>
        </p:nvGraphicFramePr>
        <p:xfrm>
          <a:off x="3344926" y="1637038"/>
          <a:ext cx="1869100" cy="3262314"/>
        </p:xfrm>
        <a:graphic>
          <a:graphicData uri="http://schemas.openxmlformats.org/drawingml/2006/table">
            <a:tbl>
              <a:tblPr/>
              <a:tblGrid>
                <a:gridCol w="157604">
                  <a:extLst>
                    <a:ext uri="{9D8B030D-6E8A-4147-A177-3AD203B41FA5}">
                      <a16:colId xmlns:a16="http://schemas.microsoft.com/office/drawing/2014/main" val="2855236388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3979587170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4194036114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3777546984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2236845852"/>
                    </a:ext>
                  </a:extLst>
                </a:gridCol>
              </a:tblGrid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 Position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0356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Distributor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Factory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2690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77473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8334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5832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942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6388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37397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1305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1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3609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71754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16799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6677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56522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2645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6864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F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7777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207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1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162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4942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1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1912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7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80210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7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9131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84062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7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31759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24252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9744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7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76168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6458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17532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46121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766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0FC364-6F23-4E04-BF66-54452749E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03643"/>
              </p:ext>
            </p:extLst>
          </p:nvPr>
        </p:nvGraphicFramePr>
        <p:xfrm>
          <a:off x="6175687" y="1640848"/>
          <a:ext cx="1869100" cy="3262314"/>
        </p:xfrm>
        <a:graphic>
          <a:graphicData uri="http://schemas.openxmlformats.org/drawingml/2006/table">
            <a:tbl>
              <a:tblPr/>
              <a:tblGrid>
                <a:gridCol w="157604">
                  <a:extLst>
                    <a:ext uri="{9D8B030D-6E8A-4147-A177-3AD203B41FA5}">
                      <a16:colId xmlns:a16="http://schemas.microsoft.com/office/drawing/2014/main" val="3194619400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1219008935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1884749009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2490990492"/>
                    </a:ext>
                  </a:extLst>
                </a:gridCol>
                <a:gridCol w="427874">
                  <a:extLst>
                    <a:ext uri="{9D8B030D-6E8A-4147-A177-3AD203B41FA5}">
                      <a16:colId xmlns:a16="http://schemas.microsoft.com/office/drawing/2014/main" val="3761304884"/>
                    </a:ext>
                  </a:extLst>
                </a:gridCol>
              </a:tblGrid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 Position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0355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Distributor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Factory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82818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7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37239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10483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3520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2679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0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0381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6220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55849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01161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293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14350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7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7407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20856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38009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97159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2853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94187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5458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3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7595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21848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1994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84516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6463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B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4514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6370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7756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94078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9723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7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9466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3944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3060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-8%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-18%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096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25B395-E9EB-4AD2-BB58-4B6F39E637B7}"/>
                  </a:ext>
                </a:extLst>
              </p:cNvPr>
              <p:cNvSpPr txBox="1"/>
              <p:nvPr/>
            </p:nvSpPr>
            <p:spPr>
              <a:xfrm rot="16200000">
                <a:off x="1851302" y="3344802"/>
                <a:ext cx="2691763" cy="261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7472" lvl="2"/>
                <a14:m>
                  <m:oMath xmlns:m="http://schemas.openxmlformats.org/officeDocument/2006/math">
                    <m:r>
                      <a:rPr lang="el-GR" sz="1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 b="0" dirty="0"/>
                  <a:t>as used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25B395-E9EB-4AD2-BB58-4B6F39E6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51302" y="3344802"/>
                <a:ext cx="2691763" cy="261738"/>
              </a:xfrm>
              <a:prstGeom prst="rect">
                <a:avLst/>
              </a:prstGeom>
              <a:blipFill>
                <a:blip r:embed="rId3"/>
                <a:stretch>
                  <a:fillRect r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6898BB1-EB9A-4E4E-9E75-E5F1DFF67CFA}"/>
              </a:ext>
            </a:extLst>
          </p:cNvPr>
          <p:cNvSpPr txBox="1"/>
          <p:nvPr/>
        </p:nvSpPr>
        <p:spPr>
          <a:xfrm>
            <a:off x="3344926" y="1375428"/>
            <a:ext cx="19825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 Black" panose="020B0A04020102020204" pitchFamily="34" charset="0"/>
              </a:rPr>
              <a:t>Model-Based Approach</a:t>
            </a:r>
            <a:endParaRPr lang="en-US" sz="1000" b="1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92805D-ED97-444A-B491-834144B720F3}"/>
              </a:ext>
            </a:extLst>
          </p:cNvPr>
          <p:cNvSpPr txBox="1"/>
          <p:nvPr/>
        </p:nvSpPr>
        <p:spPr>
          <a:xfrm>
            <a:off x="6206167" y="1379238"/>
            <a:ext cx="19825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 Black" panose="020B0A04020102020204" pitchFamily="34" charset="0"/>
              </a:rPr>
              <a:t>Model-Free Approach</a:t>
            </a:r>
            <a:endParaRPr lang="en-US" sz="1000" b="1" dirty="0"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A2A562-FE14-4C03-883D-87E932B7AC4A}"/>
              </a:ext>
            </a:extLst>
          </p:cNvPr>
          <p:cNvSpPr/>
          <p:nvPr/>
        </p:nvSpPr>
        <p:spPr>
          <a:xfrm>
            <a:off x="6690360" y="1814637"/>
            <a:ext cx="990600" cy="924753"/>
          </a:xfrm>
          <a:prstGeom prst="roundRect">
            <a:avLst/>
          </a:prstGeom>
          <a:noFill/>
          <a:ln w="38100">
            <a:solidFill>
              <a:srgbClr val="333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BD4A21-CFAA-4A2B-8D1C-266C55E4AD7F}"/>
              </a:ext>
            </a:extLst>
          </p:cNvPr>
          <p:cNvSpPr/>
          <p:nvPr/>
        </p:nvSpPr>
        <p:spPr>
          <a:xfrm>
            <a:off x="3480920" y="1814637"/>
            <a:ext cx="428140" cy="2323023"/>
          </a:xfrm>
          <a:prstGeom prst="roundRect">
            <a:avLst/>
          </a:prstGeom>
          <a:noFill/>
          <a:ln w="38100">
            <a:solidFill>
              <a:srgbClr val="333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5DBD9F-B225-4F7D-BB37-71AF10A8D8F5}"/>
              </a:ext>
            </a:extLst>
          </p:cNvPr>
          <p:cNvSpPr/>
          <p:nvPr/>
        </p:nvSpPr>
        <p:spPr>
          <a:xfrm>
            <a:off x="4414955" y="1827697"/>
            <a:ext cx="764097" cy="2323023"/>
          </a:xfrm>
          <a:prstGeom prst="roundRect">
            <a:avLst/>
          </a:prstGeom>
          <a:noFill/>
          <a:ln w="38100">
            <a:solidFill>
              <a:srgbClr val="333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6A5360A-7D05-442E-A5A0-8EF6EA741330}"/>
              </a:ext>
            </a:extLst>
          </p:cNvPr>
          <p:cNvSpPr/>
          <p:nvPr/>
        </p:nvSpPr>
        <p:spPr>
          <a:xfrm>
            <a:off x="6355080" y="3502653"/>
            <a:ext cx="1325879" cy="1386899"/>
          </a:xfrm>
          <a:prstGeom prst="roundRect">
            <a:avLst/>
          </a:prstGeom>
          <a:noFill/>
          <a:ln w="38100">
            <a:solidFill>
              <a:srgbClr val="333C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7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72ED88-5487-4A29-A189-EADB04E71A50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6428233" cy="1189703"/>
          </a:xfrm>
        </p:spPr>
        <p:txBody>
          <a:bodyPr/>
          <a:lstStyle/>
          <a:p>
            <a:r>
              <a:rPr lang="en-US" dirty="0"/>
              <a:t>Model Free vs Model Based Policy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25B395-E9EB-4AD2-BB58-4B6F39E637B7}"/>
                  </a:ext>
                </a:extLst>
              </p:cNvPr>
              <p:cNvSpPr txBox="1"/>
              <p:nvPr/>
            </p:nvSpPr>
            <p:spPr>
              <a:xfrm rot="16200000">
                <a:off x="-447593" y="3216620"/>
                <a:ext cx="2691763" cy="261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7472" lvl="2"/>
                <a14:m>
                  <m:oMath xmlns:m="http://schemas.openxmlformats.org/officeDocument/2006/math">
                    <m:r>
                      <a:rPr lang="el-GR" sz="1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 b="0" dirty="0"/>
                  <a:t>as used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25B395-E9EB-4AD2-BB58-4B6F39E6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47593" y="3216620"/>
                <a:ext cx="2691763" cy="261738"/>
              </a:xfrm>
              <a:prstGeom prst="rect">
                <a:avLst/>
              </a:prstGeom>
              <a:blipFill>
                <a:blip r:embed="rId3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6898BB1-EB9A-4E4E-9E75-E5F1DFF67CFA}"/>
              </a:ext>
            </a:extLst>
          </p:cNvPr>
          <p:cNvSpPr txBox="1"/>
          <p:nvPr/>
        </p:nvSpPr>
        <p:spPr>
          <a:xfrm>
            <a:off x="950524" y="1374983"/>
            <a:ext cx="2646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 Black" panose="020B0A04020102020204" pitchFamily="34" charset="0"/>
              </a:rPr>
              <a:t>Which Approach ‘Did Better’?</a:t>
            </a:r>
            <a:endParaRPr lang="en-US" sz="1000" b="1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92805D-ED97-444A-B491-834144B720F3}"/>
              </a:ext>
            </a:extLst>
          </p:cNvPr>
          <p:cNvSpPr txBox="1"/>
          <p:nvPr/>
        </p:nvSpPr>
        <p:spPr>
          <a:xfrm>
            <a:off x="4316336" y="1229908"/>
            <a:ext cx="37299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Arial Black" panose="020B0A04020102020204" pitchFamily="34" charset="0"/>
              </a:rPr>
              <a:t>Pts Difference </a:t>
            </a:r>
            <a:br>
              <a:rPr lang="en-US" sz="1100" b="1" dirty="0">
                <a:latin typeface="Arial Black" panose="020B0A04020102020204" pitchFamily="34" charset="0"/>
              </a:rPr>
            </a:br>
            <a:r>
              <a:rPr lang="en-US" sz="1100" b="1" dirty="0">
                <a:latin typeface="Arial Black" panose="020B0A04020102020204" pitchFamily="34" charset="0"/>
              </a:rPr>
              <a:t>Model-Free vs Model-Based Approach</a:t>
            </a:r>
            <a:endParaRPr lang="en-US" sz="10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AFF238-474B-414B-8B78-2D5AFBDA6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10045"/>
              </p:ext>
            </p:extLst>
          </p:nvPr>
        </p:nvGraphicFramePr>
        <p:xfrm>
          <a:off x="1149238" y="1644062"/>
          <a:ext cx="2375011" cy="3262314"/>
        </p:xfrm>
        <a:graphic>
          <a:graphicData uri="http://schemas.openxmlformats.org/drawingml/2006/table">
            <a:tbl>
              <a:tblPr/>
              <a:tblGrid>
                <a:gridCol w="200263">
                  <a:extLst>
                    <a:ext uri="{9D8B030D-6E8A-4147-A177-3AD203B41FA5}">
                      <a16:colId xmlns:a16="http://schemas.microsoft.com/office/drawing/2014/main" val="4188306465"/>
                    </a:ext>
                  </a:extLst>
                </a:gridCol>
                <a:gridCol w="543687">
                  <a:extLst>
                    <a:ext uri="{9D8B030D-6E8A-4147-A177-3AD203B41FA5}">
                      <a16:colId xmlns:a16="http://schemas.microsoft.com/office/drawing/2014/main" val="3625137055"/>
                    </a:ext>
                  </a:extLst>
                </a:gridCol>
                <a:gridCol w="543687">
                  <a:extLst>
                    <a:ext uri="{9D8B030D-6E8A-4147-A177-3AD203B41FA5}">
                      <a16:colId xmlns:a16="http://schemas.microsoft.com/office/drawing/2014/main" val="2115606434"/>
                    </a:ext>
                  </a:extLst>
                </a:gridCol>
                <a:gridCol w="543687">
                  <a:extLst>
                    <a:ext uri="{9D8B030D-6E8A-4147-A177-3AD203B41FA5}">
                      <a16:colId xmlns:a16="http://schemas.microsoft.com/office/drawing/2014/main" val="3402459125"/>
                    </a:ext>
                  </a:extLst>
                </a:gridCol>
                <a:gridCol w="543687">
                  <a:extLst>
                    <a:ext uri="{9D8B030D-6E8A-4147-A177-3AD203B41FA5}">
                      <a16:colId xmlns:a16="http://schemas.microsoft.com/office/drawing/2014/main" val="1674353964"/>
                    </a:ext>
                  </a:extLst>
                </a:gridCol>
              </a:tblGrid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 Position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39795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Distributor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Factory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11872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58287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42223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1778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45896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14021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6865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17853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31227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06157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9583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1349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10640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78776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2199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234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03603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090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697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53274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6714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14057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6097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14270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117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7163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0478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083409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0760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59077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69971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DQN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 dirty="0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03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A74F02-FD41-442C-8148-3168E6F84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48169"/>
              </p:ext>
            </p:extLst>
          </p:nvPr>
        </p:nvGraphicFramePr>
        <p:xfrm>
          <a:off x="4818337" y="1651531"/>
          <a:ext cx="2471538" cy="3262314"/>
        </p:xfrm>
        <a:graphic>
          <a:graphicData uri="http://schemas.openxmlformats.org/drawingml/2006/table">
            <a:tbl>
              <a:tblPr/>
              <a:tblGrid>
                <a:gridCol w="208402">
                  <a:extLst>
                    <a:ext uri="{9D8B030D-6E8A-4147-A177-3AD203B41FA5}">
                      <a16:colId xmlns:a16="http://schemas.microsoft.com/office/drawing/2014/main" val="1633532327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3863940934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3933043714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210309781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3860303172"/>
                    </a:ext>
                  </a:extLst>
                </a:gridCol>
              </a:tblGrid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 Position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7300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Distributor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Factory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942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-20.5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-63.7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8652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-19.0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00615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-26.4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-69.8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68607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-13.8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98913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-21.9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1874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-17.8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2029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-10.1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-12.1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-62.1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8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4157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-13.9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13500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-14.5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6470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45971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1307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-15.5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47.3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426240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-27.1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0260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-32.1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3593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70815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31506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-14.1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1396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-26.1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1366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209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-18.6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6244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-15.4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8836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-13.2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55533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8667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572904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-10.3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74752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48002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-16.5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80648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-11.7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087661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-10.8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18757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-18.1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52.3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82442"/>
                  </a:ext>
                </a:extLst>
              </a:tr>
              <a:tr h="988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2602" marR="2602" marT="260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-17.9</a:t>
                      </a:r>
                    </a:p>
                  </a:txBody>
                  <a:tcPr marL="2602" marR="2602" marT="26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-4.4</a:t>
                      </a:r>
                    </a:p>
                  </a:txBody>
                  <a:tcPr marL="2602" marR="2602" marT="26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038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71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72ED88-5487-4A29-A189-EADB04E71A50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875523" cy="1189703"/>
          </a:xfrm>
        </p:spPr>
        <p:txBody>
          <a:bodyPr/>
          <a:lstStyle/>
          <a:p>
            <a:r>
              <a:rPr lang="en-US" dirty="0"/>
              <a:t>Model Free vs Model Based Policy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9FAB1-E61C-4CEB-BDCD-7FBC38E41BC6}"/>
              </a:ext>
            </a:extLst>
          </p:cNvPr>
          <p:cNvSpPr txBox="1"/>
          <p:nvPr/>
        </p:nvSpPr>
        <p:spPr>
          <a:xfrm>
            <a:off x="6647128" y="3324320"/>
            <a:ext cx="2496872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Average Cost Contribution by Position for recent (Aug 2021) real world beer games:</a:t>
            </a:r>
          </a:p>
          <a:p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Retailer 		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Wholesaler		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Distributor		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Factory		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r>
              <a:rPr lang="en-US" sz="1000" i="1" dirty="0"/>
              <a:t>		*Average over 31 teams</a:t>
            </a:r>
          </a:p>
          <a:p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981953-1B9F-4524-8208-0FD576F4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3" y="1245528"/>
            <a:ext cx="6462320" cy="3840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989D8-7C5B-4A09-B262-26421EF0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43" y="1245528"/>
            <a:ext cx="6456224" cy="3840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8E55F-A59A-4937-AAF2-DF59C5451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43" y="1245528"/>
            <a:ext cx="6468417" cy="3840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39DF27-F518-47B6-A444-B2A93F285D43}"/>
                  </a:ext>
                </a:extLst>
              </p:cNvPr>
              <p:cNvSpPr txBox="1"/>
              <p:nvPr/>
            </p:nvSpPr>
            <p:spPr>
              <a:xfrm>
                <a:off x="6376245" y="1600713"/>
                <a:ext cx="2645012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𝐷𝑄𝑁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𝑀𝐵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39DF27-F518-47B6-A444-B2A93F28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45" y="1600713"/>
                <a:ext cx="2645012" cy="3150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17F2D7E-B855-4F89-A325-FE2458EB2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75667"/>
              </p:ext>
            </p:extLst>
          </p:nvPr>
        </p:nvGraphicFramePr>
        <p:xfrm>
          <a:off x="6591160" y="2000556"/>
          <a:ext cx="2390673" cy="10058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96891">
                  <a:extLst>
                    <a:ext uri="{9D8B030D-6E8A-4147-A177-3AD203B41FA5}">
                      <a16:colId xmlns:a16="http://schemas.microsoft.com/office/drawing/2014/main" val="2384466653"/>
                    </a:ext>
                  </a:extLst>
                </a:gridCol>
                <a:gridCol w="796891">
                  <a:extLst>
                    <a:ext uri="{9D8B030D-6E8A-4147-A177-3AD203B41FA5}">
                      <a16:colId xmlns:a16="http://schemas.microsoft.com/office/drawing/2014/main" val="1181766614"/>
                    </a:ext>
                  </a:extLst>
                </a:gridCol>
                <a:gridCol w="796891">
                  <a:extLst>
                    <a:ext uri="{9D8B030D-6E8A-4147-A177-3AD203B41FA5}">
                      <a16:colId xmlns:a16="http://schemas.microsoft.com/office/drawing/2014/main" val="90756982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Entity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𝛽</a:t>
                      </a:r>
                      <a:r>
                        <a:rPr lang="en-US" sz="1000" b="1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𝑖</a:t>
                      </a:r>
                      <a:endParaRPr lang="en-US" sz="1000" b="1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T-Stat </a:t>
                      </a:r>
                      <a:b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800" b="1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800" b="1" i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dof</a:t>
                      </a:r>
                      <a:r>
                        <a:rPr lang="en-US" sz="800" b="1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30)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379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0: Retailer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0.240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0.96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039556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1: Wholesaler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1.545**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5.55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00058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2: Distributor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1.680**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7.84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59700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4: Factory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4.343**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12.69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6542897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D85476A4-BFB2-487A-A836-BA191398C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43" y="1245528"/>
            <a:ext cx="6468417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9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72ED88-5487-4A29-A189-EADB04E71A50}"/>
              </a:ext>
            </a:extLst>
          </p:cNvPr>
          <p:cNvSpPr/>
          <p:nvPr/>
        </p:nvSpPr>
        <p:spPr>
          <a:xfrm>
            <a:off x="537809" y="1330016"/>
            <a:ext cx="2234888" cy="331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906-2B37-499A-9D83-0C396372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875523" cy="1189703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F3799-43EA-4629-95FC-4A3AEF95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D0F55A-CE82-495D-B071-892FA98F2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" y="1335607"/>
            <a:ext cx="6098764" cy="375564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400" dirty="0"/>
              <a:t>Model-Based and Model-Free Approaches </a:t>
            </a:r>
            <a:r>
              <a:rPr lang="en-US" sz="1400" i="1" dirty="0"/>
              <a:t>Complement Each Other</a:t>
            </a:r>
            <a:endParaRPr lang="en-US" sz="11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Model-free DQN approach becomes more valuable under more noisy environments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Is generally more valuable in more ‘decoupled’ positions (Wholesaler and Distributor)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200" dirty="0"/>
              <a:t>These positions contribute ≈55% of total costs in recent real-world games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endParaRPr lang="en-US" sz="1100" dirty="0"/>
          </a:p>
          <a:p>
            <a:r>
              <a:rPr lang="en-US" sz="1400" dirty="0"/>
              <a:t>Behavioral Model-Based Approach is surprisingly robust</a:t>
            </a:r>
            <a:endParaRPr lang="en-US" sz="11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Unless applied highly noisy environment, still generally cost reducing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Lends validity to observations about damped ordering behavior drawn in first part of research and prior behavioral work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100" i="1" dirty="0"/>
              <a:t>Avoid supply chain underweighting and trust your supply chain neighbors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Directly interpretable in the context of existing behavior research and thus possibly more generalizable to other environments</a:t>
            </a:r>
          </a:p>
          <a:p>
            <a:pPr marL="352044" lvl="1" indent="-342900">
              <a:buFont typeface="Courier New" panose="02070309020205020404" pitchFamily="49" charset="0"/>
              <a:buChar char="o"/>
            </a:pPr>
            <a:endParaRPr lang="en-US" sz="1100" i="1" dirty="0"/>
          </a:p>
          <a:p>
            <a:pPr lvl="1"/>
            <a:endParaRPr lang="en-US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477C3-E6A6-4309-88FB-DBA4D828AC44}"/>
              </a:ext>
            </a:extLst>
          </p:cNvPr>
          <p:cNvGrpSpPr/>
          <p:nvPr/>
        </p:nvGrpSpPr>
        <p:grpSpPr>
          <a:xfrm>
            <a:off x="6457949" y="1555525"/>
            <a:ext cx="2411730" cy="2473002"/>
            <a:chOff x="2499360" y="2697479"/>
            <a:chExt cx="2411730" cy="230155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D29CF78-79C1-4305-A664-258E700C5DF1}"/>
                </a:ext>
              </a:extLst>
            </p:cNvPr>
            <p:cNvSpPr/>
            <p:nvPr/>
          </p:nvSpPr>
          <p:spPr>
            <a:xfrm>
              <a:off x="2499360" y="2697479"/>
              <a:ext cx="2411730" cy="2301553"/>
            </a:xfrm>
            <a:prstGeom prst="roundRect">
              <a:avLst>
                <a:gd name="adj" fmla="val 4222"/>
              </a:avLst>
            </a:prstGeom>
            <a:gradFill flip="none" rotWithShape="1">
              <a:gsLst>
                <a:gs pos="0">
                  <a:srgbClr val="FFE4C8"/>
                </a:gs>
                <a:gs pos="53300">
                  <a:schemeClr val="bg1"/>
                </a:gs>
                <a:gs pos="100000">
                  <a:srgbClr val="D5E6FC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C1E709-4522-4E59-80D3-5092181B1A50}"/>
                </a:ext>
              </a:extLst>
            </p:cNvPr>
            <p:cNvSpPr txBox="1"/>
            <p:nvPr/>
          </p:nvSpPr>
          <p:spPr>
            <a:xfrm rot="16200000">
              <a:off x="2112070" y="3546219"/>
              <a:ext cx="20378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Arial Black" panose="020B0A04020102020204" pitchFamily="34" charset="0"/>
                </a:rPr>
                <a:t>Model Based Approaches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7E2192-11E6-43EF-8AFC-686ECF8E13BF}"/>
                </a:ext>
              </a:extLst>
            </p:cNvPr>
            <p:cNvSpPr txBox="1"/>
            <p:nvPr/>
          </p:nvSpPr>
          <p:spPr>
            <a:xfrm rot="5400000">
              <a:off x="3460601" y="3546219"/>
              <a:ext cx="16995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Arial Black" panose="020B0A04020102020204" pitchFamily="34" charset="0"/>
                </a:rPr>
                <a:t>Model Free Approaches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E7B3F2-B99D-4CDD-A58B-7E01C77FF3F5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68" y="2697479"/>
              <a:ext cx="0" cy="2301553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6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F171D6-275D-4005-BA6C-39730F6C7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" y="1335607"/>
            <a:ext cx="5236379" cy="375564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400" dirty="0"/>
              <a:t>Let People be People</a:t>
            </a:r>
            <a:endParaRPr lang="en-US" sz="11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Generally, introduction of optimized agent, either model-free or model-based, reduces bullwhip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Does so </a:t>
            </a:r>
            <a:r>
              <a:rPr lang="en-US" sz="1100" i="1" dirty="0"/>
              <a:t>without imposing any additional constraints on the behavioral ordering of the human</a:t>
            </a:r>
            <a:r>
              <a:rPr lang="en-US" sz="1100" dirty="0"/>
              <a:t> partners in the system</a:t>
            </a:r>
          </a:p>
          <a:p>
            <a:pPr lvl="1"/>
            <a:endParaRPr lang="en-US" sz="1100" dirty="0"/>
          </a:p>
          <a:p>
            <a:r>
              <a:rPr lang="en-US" sz="1400" dirty="0"/>
              <a:t>Limitations</a:t>
            </a:r>
            <a:endParaRPr lang="en-US" sz="1100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This is an empirically grounded simulation, but not an empirically verified one (yet)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Important concerns in real supply chains (integration, cost sharing, </a:t>
            </a:r>
            <a:r>
              <a:rPr lang="en-US" sz="1100" dirty="0" err="1"/>
              <a:t>etc</a:t>
            </a:r>
            <a:r>
              <a:rPr lang="en-US" sz="1100" dirty="0"/>
              <a:t>) are ignored here. The definition of ‘cost’ matters!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Training data is from a stationary demand signal, which is ‘memorized’ in the model-based optimization</a:t>
            </a:r>
          </a:p>
          <a:p>
            <a:pPr marL="690372" lvl="2" indent="-342900">
              <a:buFont typeface="Courier New" panose="02070309020205020404" pitchFamily="49" charset="0"/>
              <a:buChar char="o"/>
            </a:pPr>
            <a:r>
              <a:rPr lang="en-US" sz="1100" dirty="0"/>
              <a:t>Model-free approach may not be as affected by this limitation</a:t>
            </a:r>
          </a:p>
          <a:p>
            <a:pPr lvl="1"/>
            <a:endParaRPr lang="en-US" sz="1100" dirty="0"/>
          </a:p>
        </p:txBody>
      </p:sp>
      <p:pic>
        <p:nvPicPr>
          <p:cNvPr id="9" name="Picture 4" descr="https://lh3.googleusercontent.com/W8usK4fXUAHW4rB3C7cB6EZX6WETty5W-e6CAEt-fY93CSkglWH8S27rFOIpiGK49Zrc1WLDaEoPt3OXLESQaMVs5lHTXXmcwIeCiZ7mbwvDyBYTV0FE66Z-vSE-Ki4hmliydEJsMSVQRKtcvwfkqKJve65cfoXJ0iwsyzOpga3Lwjpq3-9kW8I1ZKllkBhkY5PGS8MstVJg1PDQKIk_Vi_Ip_2ZCebK362TA4ExfGluzdF4x0Zjqo3jigCXQE-YfoMxqLRYVPvLV3ZMHbnn9gu7nLy0XYawICcXakrp-27PH8CbqdWf-LEc4q57j4On19v73_5sHIltXRnXBEc2YtZnrYxGja9inBRfEwTG1OReH3bZs_V5MkyNZAEHnay5NqWgdZNVzBqwGGkCuuE2SKczTaMzHgfZ66rhAou-i8Zsct6Cf-DGf0CRjhTrOyEDylooJdgY8TgzkFnW54eXZL4M9RuTlop64SZ6RFcUpLsexHnqOQhkpZOOiSy2mKOJghNTkl4aXwk23PNyvKOveN7IOOzr00m6fkG_4Wa_9g1M0tQIvhcfbO_UealIgT2hdtWTdO8wfIAFScuZa3e9wxrouWO5OrY08Z7SeSp49lXIBCGHVS4S7znMQuJ5_EkzCBNj-sQlnDjomNtt0Tp8gog05vpL0jXN=w1184-h888-no">
            <a:extLst>
              <a:ext uri="{FF2B5EF4-FFF2-40B4-BE49-F238E27FC236}">
                <a16:creationId xmlns:a16="http://schemas.microsoft.com/office/drawing/2014/main" id="{47CD11EC-FC78-4225-96BB-10AC0596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50" y="1699664"/>
            <a:ext cx="3410184" cy="25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87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6C39F5F-B873-4647-8E55-440F952BC00A}"/>
              </a:ext>
            </a:extLst>
          </p:cNvPr>
          <p:cNvSpPr txBox="1">
            <a:spLocks/>
          </p:cNvSpPr>
          <p:nvPr/>
        </p:nvSpPr>
        <p:spPr>
          <a:xfrm>
            <a:off x="205660" y="1306830"/>
            <a:ext cx="3787950" cy="23682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Created and compared Model-Based and Model-Free algorithmic intervention to mitigate Bullwhip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Model-Based Intervention interpretable in the context of existing hypothesized best practices in supply chain management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Model-Free Intervention utilizes Dual DQN structure in novel setting and reduces costs at main sources of supply chain and under increasingly noisy environments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Neither relies on changing behavioral features of people making ordering decisions</a:t>
            </a:r>
          </a:p>
          <a:p>
            <a:pPr lvl="1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62D7251-C6AE-44C1-B0F2-E19FE13351D4}"/>
              </a:ext>
            </a:extLst>
          </p:cNvPr>
          <p:cNvSpPr txBox="1">
            <a:spLocks/>
          </p:cNvSpPr>
          <p:nvPr/>
        </p:nvSpPr>
        <p:spPr>
          <a:xfrm>
            <a:off x="152439" y="3646232"/>
            <a:ext cx="3894392" cy="14361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Next Steps: Empirical Test and Extension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100" dirty="0"/>
              <a:t>Two additional questions to answer: </a:t>
            </a:r>
          </a:p>
          <a:p>
            <a:pPr marL="690372" lvl="2" indent="-342900">
              <a:buFont typeface="+mj-lt"/>
              <a:buAutoNum type="arabicPeriod"/>
            </a:pPr>
            <a:r>
              <a:rPr lang="en-US" sz="1100" dirty="0"/>
              <a:t>Does the presence of an algorithmic intervention mitigate bullwhip outside of this model?</a:t>
            </a:r>
          </a:p>
          <a:p>
            <a:pPr marL="690372" lvl="2" indent="-342900">
              <a:buFont typeface="+mj-lt"/>
              <a:buAutoNum type="arabicPeriod"/>
            </a:pPr>
            <a:r>
              <a:rPr lang="en-US" sz="1100" dirty="0"/>
              <a:t>Does knowledge of the presence of such a machine modify human ordering behavior?</a:t>
            </a:r>
          </a:p>
          <a:p>
            <a:pPr lvl="0"/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C0D56A-46AD-4A71-8FF5-4B7DB8B92A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0216" y="3944909"/>
            <a:ext cx="418833" cy="843141"/>
          </a:xfrm>
          <a:prstGeom prst="rect">
            <a:avLst/>
          </a:prstGeom>
        </p:spPr>
      </p:pic>
      <p:pic>
        <p:nvPicPr>
          <p:cNvPr id="24" name="Picture 4" descr="Image result for person icon">
            <a:extLst>
              <a:ext uri="{FF2B5EF4-FFF2-40B4-BE49-F238E27FC236}">
                <a16:creationId xmlns:a16="http://schemas.microsoft.com/office/drawing/2014/main" id="{3AE75CAC-F8A6-4E9A-9970-5C1D703A0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4170362" y="3998662"/>
            <a:ext cx="694194" cy="7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2303AEF7-4732-4753-8BF1-11BE948A492F}"/>
              </a:ext>
            </a:extLst>
          </p:cNvPr>
          <p:cNvSpPr/>
          <p:nvPr/>
        </p:nvSpPr>
        <p:spPr>
          <a:xfrm>
            <a:off x="4697912" y="3796289"/>
            <a:ext cx="630701" cy="402358"/>
          </a:xfrm>
          <a:prstGeom prst="arc">
            <a:avLst>
              <a:gd name="adj1" fmla="val 11551730"/>
              <a:gd name="adj2" fmla="val 0"/>
            </a:avLst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64D17F2-14C8-439F-9F25-DED2299531FA}"/>
              </a:ext>
            </a:extLst>
          </p:cNvPr>
          <p:cNvSpPr/>
          <p:nvPr/>
        </p:nvSpPr>
        <p:spPr>
          <a:xfrm rot="10800000">
            <a:off x="4772629" y="4774970"/>
            <a:ext cx="630701" cy="253553"/>
          </a:xfrm>
          <a:prstGeom prst="arc">
            <a:avLst>
              <a:gd name="adj1" fmla="val 11551730"/>
              <a:gd name="adj2" fmla="val 0"/>
            </a:avLst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4" descr="Image result for person icon">
            <a:extLst>
              <a:ext uri="{FF2B5EF4-FFF2-40B4-BE49-F238E27FC236}">
                <a16:creationId xmlns:a16="http://schemas.microsoft.com/office/drawing/2014/main" id="{ACCBE475-AEB8-41F3-817F-6D1AEDB1E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5236685" y="3997468"/>
            <a:ext cx="694194" cy="7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95367A-E948-41AE-A163-F532CED46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938" y="1481805"/>
            <a:ext cx="2496432" cy="1872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B2103D-E668-454B-BB45-03C7AC27D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902" y="1211561"/>
            <a:ext cx="1828800" cy="1371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2BF1A7-5A1F-4A73-A59F-A0A0B2187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303" y="2707055"/>
            <a:ext cx="1828800" cy="1371600"/>
          </a:xfrm>
          <a:prstGeom prst="rect">
            <a:avLst/>
          </a:prstGeom>
        </p:spPr>
      </p:pic>
      <p:sp>
        <p:nvSpPr>
          <p:cNvPr id="17" name="Right Arrow 25">
            <a:extLst>
              <a:ext uri="{FF2B5EF4-FFF2-40B4-BE49-F238E27FC236}">
                <a16:creationId xmlns:a16="http://schemas.microsoft.com/office/drawing/2014/main" id="{8C0B2B49-EAF2-44F0-9291-BEDA157FE172}"/>
              </a:ext>
            </a:extLst>
          </p:cNvPr>
          <p:cNvSpPr/>
          <p:nvPr/>
        </p:nvSpPr>
        <p:spPr>
          <a:xfrm rot="1410789">
            <a:off x="6250351" y="2810915"/>
            <a:ext cx="662230" cy="4803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DQN</a:t>
            </a:r>
          </a:p>
        </p:txBody>
      </p:sp>
      <p:sp>
        <p:nvSpPr>
          <p:cNvPr id="28" name="Right Arrow 25">
            <a:extLst>
              <a:ext uri="{FF2B5EF4-FFF2-40B4-BE49-F238E27FC236}">
                <a16:creationId xmlns:a16="http://schemas.microsoft.com/office/drawing/2014/main" id="{22D57CC1-98EA-47E9-8A83-0A1FFA8DE804}"/>
              </a:ext>
            </a:extLst>
          </p:cNvPr>
          <p:cNvSpPr/>
          <p:nvPr/>
        </p:nvSpPr>
        <p:spPr>
          <a:xfrm rot="20387399">
            <a:off x="6256091" y="1911012"/>
            <a:ext cx="662230" cy="4803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6793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E730-C3FC-49D8-B8AA-B6BDB5F8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3CBE-B20C-4473-9378-8A99B531A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1571" y="1755064"/>
            <a:ext cx="6091379" cy="1729070"/>
          </a:xfrm>
        </p:spPr>
        <p:txBody>
          <a:bodyPr>
            <a:normAutofit/>
          </a:bodyPr>
          <a:lstStyle/>
          <a:p>
            <a:pPr algn="ctr"/>
            <a:r>
              <a:rPr lang="en-US" sz="1200" dirty="0"/>
              <a:t>Please send questions and comment to: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James Paine</a:t>
            </a:r>
          </a:p>
          <a:p>
            <a:pPr algn="ctr"/>
            <a:r>
              <a:rPr lang="en-US" sz="1200" dirty="0"/>
              <a:t>jpaine@mit.edu</a:t>
            </a:r>
          </a:p>
          <a:p>
            <a:pPr algn="ctr"/>
            <a:r>
              <a:rPr lang="en-US" sz="1200" dirty="0"/>
              <a:t>jpaine.mit.edu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D492-E081-4FDB-B8CE-CA1FB53F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1A2A6-BFBE-419B-B8F1-55A8524E5123}"/>
              </a:ext>
            </a:extLst>
          </p:cNvPr>
          <p:cNvGrpSpPr/>
          <p:nvPr/>
        </p:nvGrpSpPr>
        <p:grpSpPr>
          <a:xfrm>
            <a:off x="2651764" y="4049496"/>
            <a:ext cx="5220984" cy="864535"/>
            <a:chOff x="2139803" y="4150908"/>
            <a:chExt cx="5220984" cy="8645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2C2A7C-036C-4B47-B65C-043DB975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9803" y="4150908"/>
              <a:ext cx="864535" cy="8645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C61E7E-11AB-49ED-806B-941056DBA18C}"/>
                </a:ext>
              </a:extLst>
            </p:cNvPr>
            <p:cNvSpPr/>
            <p:nvPr/>
          </p:nvSpPr>
          <p:spPr>
            <a:xfrm>
              <a:off x="3004338" y="4403273"/>
              <a:ext cx="43564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github.mit.edu/</a:t>
              </a:r>
              <a:r>
                <a:rPr lang="en-US" sz="1600" dirty="0" err="1">
                  <a:latin typeface="Arial Black" panose="020B0A04020102020204" pitchFamily="34" charset="0"/>
                  <a:cs typeface="Arial" panose="020B0604020202020204" pitchFamily="34" charset="0"/>
                </a:rPr>
                <a:t>jpaine</a:t>
              </a:r>
              <a:r>
                <a:rPr lang="en-US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/Taming-the-Bull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88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735800-728B-484B-A8E2-08E803B7AB0A}"/>
              </a:ext>
            </a:extLst>
          </p:cNvPr>
          <p:cNvSpPr/>
          <p:nvPr/>
        </p:nvSpPr>
        <p:spPr>
          <a:xfrm>
            <a:off x="1069258" y="1378974"/>
            <a:ext cx="1616794" cy="3388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1E730-C3FC-49D8-B8AA-B6BDB5F8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Supporting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D492-E081-4FDB-B8CE-CA1FB53F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CBD0-2298-4084-A745-D6A3B165259B}"/>
              </a:ext>
            </a:extLst>
          </p:cNvPr>
          <p:cNvSpPr/>
          <p:nvPr/>
        </p:nvSpPr>
        <p:spPr>
          <a:xfrm>
            <a:off x="200903" y="1501258"/>
            <a:ext cx="367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Results Table: General Optimizations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021491B-A2D8-4EAC-A531-5DB97D294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731695"/>
              </p:ext>
            </p:extLst>
          </p:nvPr>
        </p:nvGraphicFramePr>
        <p:xfrm>
          <a:off x="5195681" y="21928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480" progId="Excel.Sheet.12">
                  <p:embed/>
                </p:oleObj>
              </mc:Choice>
              <mc:Fallback>
                <p:oleObj name="Worksheet" showAsIcon="1" r:id="rId2" imgW="914400" imgH="771480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021491B-A2D8-4EAC-A531-5DB97D294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5681" y="21928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B137997-58E8-4F7A-8490-112CCF45245C}"/>
              </a:ext>
            </a:extLst>
          </p:cNvPr>
          <p:cNvSpPr/>
          <p:nvPr/>
        </p:nvSpPr>
        <p:spPr>
          <a:xfrm>
            <a:off x="146824" y="2393951"/>
            <a:ext cx="450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Results Table: Turning Parameters On and 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C315A0-5E72-4966-9DEE-17D69752F6BA}"/>
              </a:ext>
            </a:extLst>
          </p:cNvPr>
          <p:cNvSpPr/>
          <p:nvPr/>
        </p:nvSpPr>
        <p:spPr>
          <a:xfrm>
            <a:off x="146824" y="3283225"/>
            <a:ext cx="3299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Paper Write-Up of these Results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D49046F-7D11-45ED-8079-5D02BCF70E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402821"/>
              </p:ext>
            </p:extLst>
          </p:nvPr>
        </p:nvGraphicFramePr>
        <p:xfrm>
          <a:off x="5195681" y="31444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771480" progId="Acrobat.Document.DC">
                  <p:embed/>
                </p:oleObj>
              </mc:Choice>
              <mc:Fallback>
                <p:oleObj name="Acrobat Document" showAsIcon="1" r:id="rId4" imgW="914400" imgH="771480" progId="Acrobat.Document.DC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D49046F-7D11-45ED-8079-5D02BCF70E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681" y="31444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7F993E3-E620-403E-A3BD-DD9DE4B71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090445"/>
              </p:ext>
            </p:extLst>
          </p:nvPr>
        </p:nvGraphicFramePr>
        <p:xfrm>
          <a:off x="5195681" y="39782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6" imgW="914400" imgH="771480" progId="Acrobat.Document.DC">
                  <p:embed/>
                </p:oleObj>
              </mc:Choice>
              <mc:Fallback>
                <p:oleObj name="Acrobat Document" showAsIcon="1" r:id="rId6" imgW="914400" imgH="771480" progId="Acrobat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7F993E3-E620-403E-A3BD-DD9DE4B71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681" y="39782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C938657-DC16-4E79-8AD1-91F7A5DAF2E7}"/>
              </a:ext>
            </a:extLst>
          </p:cNvPr>
          <p:cNvSpPr/>
          <p:nvPr/>
        </p:nvSpPr>
        <p:spPr>
          <a:xfrm>
            <a:off x="200903" y="4179336"/>
            <a:ext cx="45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Software Design Document for Empirical Test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C127573-2149-4DC7-ADB4-EC6B90AD0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50807"/>
              </p:ext>
            </p:extLst>
          </p:nvPr>
        </p:nvGraphicFramePr>
        <p:xfrm>
          <a:off x="5195681" y="13590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400" imgH="771480" progId="Excel.Sheet.12">
                  <p:embed/>
                </p:oleObj>
              </mc:Choice>
              <mc:Fallback>
                <p:oleObj name="Worksheet" showAsIcon="1" r:id="rId8" imgW="914400" imgH="77148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C127573-2149-4DC7-ADB4-EC6B90AD07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5681" y="135903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58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1639A068-2B47-4E4C-8D15-591B129D1782}"/>
              </a:ext>
            </a:extLst>
          </p:cNvPr>
          <p:cNvSpPr/>
          <p:nvPr/>
        </p:nvSpPr>
        <p:spPr>
          <a:xfrm>
            <a:off x="1149692" y="1878576"/>
            <a:ext cx="549508" cy="3028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DB2134C-6693-40EE-A2CF-3DFA42D64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94" y="1931796"/>
            <a:ext cx="5312341" cy="31089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5764E3-0492-47B6-9CAF-EE209180B07A}"/>
              </a:ext>
            </a:extLst>
          </p:cNvPr>
          <p:cNvSpPr/>
          <p:nvPr/>
        </p:nvSpPr>
        <p:spPr>
          <a:xfrm>
            <a:off x="2215268" y="3567415"/>
            <a:ext cx="4483238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Bullwhip</a:t>
            </a:r>
            <a:endParaRPr lang="en-US" b="0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EE906-7D5F-404F-99D6-CE6AFFDC958B}"/>
              </a:ext>
            </a:extLst>
          </p:cNvPr>
          <p:cNvSpPr/>
          <p:nvPr/>
        </p:nvSpPr>
        <p:spPr>
          <a:xfrm>
            <a:off x="7282622" y="2857075"/>
            <a:ext cx="19543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Bullwhip =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&amp; Phase Shift</a:t>
            </a:r>
          </a:p>
        </p:txBody>
      </p:sp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C521C9-ABB0-4BDE-8B4C-C856F9094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994" y="1931796"/>
            <a:ext cx="5312341" cy="310896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423C61D-0B91-479F-8112-6050328F7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994" y="1931796"/>
            <a:ext cx="5312341" cy="310896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4F0AD09-FB26-40DE-B02F-15A499D2B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994" y="1931796"/>
            <a:ext cx="5312341" cy="310896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F05EBA2-C7D8-45AC-B73A-5164B4D1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994" y="1931796"/>
            <a:ext cx="5312341" cy="310896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FBCB4FA-EF70-49DE-AC88-D1C93D2CC7A4}"/>
              </a:ext>
            </a:extLst>
          </p:cNvPr>
          <p:cNvSpPr/>
          <p:nvPr/>
        </p:nvSpPr>
        <p:spPr>
          <a:xfrm>
            <a:off x="71992" y="1299511"/>
            <a:ext cx="843636" cy="8436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6F1B958-E08A-49A8-B975-95D49A6E1B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37" t="16992" r="11329" b="15534"/>
          <a:stretch/>
        </p:blipFill>
        <p:spPr>
          <a:xfrm>
            <a:off x="2118749" y="1432330"/>
            <a:ext cx="629990" cy="54682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A88E5EF-9511-4DD5-8DF0-56A31746AF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10393" y="1299511"/>
            <a:ext cx="651470" cy="67964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691DC4F-623D-4C22-9015-6242526C8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643" y="1371225"/>
            <a:ext cx="651471" cy="60793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8BBDD56-6186-4EA8-A87F-F23052DF54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6016" y="1371225"/>
            <a:ext cx="651471" cy="607934"/>
          </a:xfrm>
          <a:prstGeom prst="rect">
            <a:avLst/>
          </a:prstGeom>
        </p:spPr>
      </p:pic>
      <p:pic>
        <p:nvPicPr>
          <p:cNvPr id="116" name="Picture 4" descr="Image result for person icon">
            <a:extLst>
              <a:ext uri="{FF2B5EF4-FFF2-40B4-BE49-F238E27FC236}">
                <a16:creationId xmlns:a16="http://schemas.microsoft.com/office/drawing/2014/main" id="{40D812FF-8A12-46E9-ACA1-99BC01CCA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254897" y="1432330"/>
            <a:ext cx="510949" cy="54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9002E-32D8-4D23-AC82-84E22143D955}"/>
              </a:ext>
            </a:extLst>
          </p:cNvPr>
          <p:cNvCxnSpPr>
            <a:cxnSpLocks/>
          </p:cNvCxnSpPr>
          <p:nvPr/>
        </p:nvCxnSpPr>
        <p:spPr>
          <a:xfrm>
            <a:off x="1193699" y="1656652"/>
            <a:ext cx="848673" cy="0"/>
          </a:xfrm>
          <a:prstGeom prst="straightConnector1">
            <a:avLst/>
          </a:prstGeom>
          <a:ln w="762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C46605-3207-4160-832B-0758EEC2C239}"/>
              </a:ext>
            </a:extLst>
          </p:cNvPr>
          <p:cNvCxnSpPr>
            <a:cxnSpLocks/>
          </p:cNvCxnSpPr>
          <p:nvPr/>
        </p:nvCxnSpPr>
        <p:spPr>
          <a:xfrm flipH="1">
            <a:off x="842223" y="1767614"/>
            <a:ext cx="80581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3F72F3-5B1A-4691-907F-1C824660F895}"/>
              </a:ext>
            </a:extLst>
          </p:cNvPr>
          <p:cNvCxnSpPr>
            <a:cxnSpLocks/>
          </p:cNvCxnSpPr>
          <p:nvPr/>
        </p:nvCxnSpPr>
        <p:spPr>
          <a:xfrm>
            <a:off x="3176593" y="1656652"/>
            <a:ext cx="848673" cy="0"/>
          </a:xfrm>
          <a:prstGeom prst="straightConnector1">
            <a:avLst/>
          </a:prstGeom>
          <a:ln w="762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12E5CA-044B-4B5B-9C93-0EE14B53AEDD}"/>
              </a:ext>
            </a:extLst>
          </p:cNvPr>
          <p:cNvCxnSpPr>
            <a:cxnSpLocks/>
          </p:cNvCxnSpPr>
          <p:nvPr/>
        </p:nvCxnSpPr>
        <p:spPr>
          <a:xfrm flipH="1">
            <a:off x="2825116" y="1767614"/>
            <a:ext cx="80581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89E704-8C63-4410-AB20-FB2AD183BF93}"/>
              </a:ext>
            </a:extLst>
          </p:cNvPr>
          <p:cNvCxnSpPr>
            <a:cxnSpLocks/>
          </p:cNvCxnSpPr>
          <p:nvPr/>
        </p:nvCxnSpPr>
        <p:spPr>
          <a:xfrm>
            <a:off x="5180966" y="1656652"/>
            <a:ext cx="848673" cy="0"/>
          </a:xfrm>
          <a:prstGeom prst="straightConnector1">
            <a:avLst/>
          </a:prstGeom>
          <a:ln w="762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5E0742-F6A2-43A2-A578-28334621CA26}"/>
              </a:ext>
            </a:extLst>
          </p:cNvPr>
          <p:cNvCxnSpPr>
            <a:cxnSpLocks/>
          </p:cNvCxnSpPr>
          <p:nvPr/>
        </p:nvCxnSpPr>
        <p:spPr>
          <a:xfrm flipH="1">
            <a:off x="4829490" y="1767614"/>
            <a:ext cx="80581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AE987C-6D3A-42A6-A8E8-25800167B66C}"/>
              </a:ext>
            </a:extLst>
          </p:cNvPr>
          <p:cNvCxnSpPr>
            <a:cxnSpLocks/>
          </p:cNvCxnSpPr>
          <p:nvPr/>
        </p:nvCxnSpPr>
        <p:spPr>
          <a:xfrm>
            <a:off x="7185340" y="1656652"/>
            <a:ext cx="848673" cy="0"/>
          </a:xfrm>
          <a:prstGeom prst="straightConnector1">
            <a:avLst/>
          </a:prstGeom>
          <a:ln w="76200">
            <a:prstDash val="sysDash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88D8AA8-704F-48DE-A0E7-57CA5D3B6566}"/>
              </a:ext>
            </a:extLst>
          </p:cNvPr>
          <p:cNvCxnSpPr>
            <a:cxnSpLocks/>
          </p:cNvCxnSpPr>
          <p:nvPr/>
        </p:nvCxnSpPr>
        <p:spPr>
          <a:xfrm flipH="1">
            <a:off x="6833864" y="1767614"/>
            <a:ext cx="80581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52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09877E-6 L 0.21268 2.0987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67 2.09877E-6 L 0.42848 2.0987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21 2.09877E-6 L 0.64896 2.0987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243 0.00154 L 0.87153 0.003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5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8" grpId="0" animBg="1"/>
      <p:bldP spid="18" grpId="1" animBg="1"/>
      <p:bldP spid="18" grpId="2" animBg="1"/>
      <p:bldP spid="18" grpId="3" animBg="1"/>
      <p:bldP spid="18" grpId="4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 on Empirical Extension Setup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James Paine</a:t>
            </a:r>
          </a:p>
          <a:p>
            <a:r>
              <a:rPr lang="en-US" dirty="0"/>
              <a:t>jpaine@mit.edu</a:t>
            </a:r>
          </a:p>
          <a:p>
            <a:r>
              <a:rPr lang="en-US" dirty="0"/>
              <a:t>jpaine.mit.edu</a:t>
            </a:r>
          </a:p>
        </p:txBody>
      </p:sp>
    </p:spTree>
    <p:extLst>
      <p:ext uri="{BB962C8B-B14F-4D97-AF65-F5344CB8AC3E}">
        <p14:creationId xmlns:p14="http://schemas.microsoft.com/office/powerpoint/2010/main" val="373939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Set up for Empirical Study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30</a:t>
            </a:fld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62D7251-C6AE-44C1-B0F2-E19FE13351D4}"/>
              </a:ext>
            </a:extLst>
          </p:cNvPr>
          <p:cNvSpPr txBox="1">
            <a:spLocks/>
          </p:cNvSpPr>
          <p:nvPr/>
        </p:nvSpPr>
        <p:spPr>
          <a:xfrm>
            <a:off x="374372" y="1790700"/>
            <a:ext cx="3894392" cy="26283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400" dirty="0"/>
              <a:t>Created Software Design Document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IEE-1016 compliant (I hope!)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Based on Empirica as multiplayer platform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Lays out specific purpose, scope, and design requirements of proposed experiment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Specifically leaves room to do additional tests in the future</a:t>
            </a:r>
          </a:p>
          <a:p>
            <a:endParaRPr lang="en-US" sz="1400" dirty="0"/>
          </a:p>
          <a:p>
            <a:r>
              <a:rPr lang="en-US" sz="1400" dirty="0"/>
              <a:t>Existing research is interesting, but empirical testing is still needed!</a:t>
            </a:r>
          </a:p>
          <a:p>
            <a:pPr lvl="0"/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38D1C0-2609-44F2-AAF8-15D53FCD244E}"/>
              </a:ext>
            </a:extLst>
          </p:cNvPr>
          <p:cNvGrpSpPr/>
          <p:nvPr/>
        </p:nvGrpSpPr>
        <p:grpSpPr>
          <a:xfrm>
            <a:off x="4572000" y="1287588"/>
            <a:ext cx="4334106" cy="3223803"/>
            <a:chOff x="4572000" y="1287588"/>
            <a:chExt cx="4334106" cy="32238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1BCACF-CD00-403C-B135-6054D31140CB}"/>
                </a:ext>
              </a:extLst>
            </p:cNvPr>
            <p:cNvGrpSpPr/>
            <p:nvPr/>
          </p:nvGrpSpPr>
          <p:grpSpPr>
            <a:xfrm>
              <a:off x="4619695" y="1304423"/>
              <a:ext cx="4286411" cy="3206968"/>
              <a:chOff x="4619695" y="1304423"/>
              <a:chExt cx="4286411" cy="32069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FAAB0-6118-4F18-868D-DC247A6D131D}"/>
                  </a:ext>
                </a:extLst>
              </p:cNvPr>
              <p:cNvSpPr/>
              <p:nvPr/>
            </p:nvSpPr>
            <p:spPr>
              <a:xfrm>
                <a:off x="4655798" y="1355696"/>
                <a:ext cx="2340339" cy="311458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DF07A82-B57A-4FC6-B7FF-3EA1BD347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24868">
                <a:off x="6567384" y="1485260"/>
                <a:ext cx="2338722" cy="302613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>
                    <a:lumMod val="50000"/>
                  </a:schemeClr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7F5738-94DF-4B5A-A5C4-06EAB7F9F65C}"/>
                  </a:ext>
                </a:extLst>
              </p:cNvPr>
              <p:cNvSpPr/>
              <p:nvPr/>
            </p:nvSpPr>
            <p:spPr>
              <a:xfrm>
                <a:off x="4637068" y="1329263"/>
                <a:ext cx="2340339" cy="311458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3C1C460-F9FE-4BEB-BB0A-8B49C549D734}"/>
                  </a:ext>
                </a:extLst>
              </p:cNvPr>
              <p:cNvSpPr/>
              <p:nvPr/>
            </p:nvSpPr>
            <p:spPr>
              <a:xfrm>
                <a:off x="4619695" y="1304423"/>
                <a:ext cx="2340339" cy="311458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2D4C02-94B0-42F6-8D57-2A5B5B397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287588"/>
              <a:ext cx="2354087" cy="3062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9367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Proposed Additional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FE40D8-6B7E-4B98-A9C8-C00A361D6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8909" y="1301636"/>
            <a:ext cx="7281743" cy="18098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Does the Presence of a Machine Change Ordering Decisions?</a:t>
            </a:r>
            <a:br>
              <a:rPr lang="en-US" dirty="0"/>
            </a:br>
            <a:endParaRPr lang="en-US" dirty="0"/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Create and train algorithmic player in the Beer Game, based on features seen in high CRT players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Preliminary tests suggest Wholesaler as high leverage point for testing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Treatments to test both influence of algorithmic intervention in general </a:t>
            </a:r>
            <a:r>
              <a:rPr lang="en-US" sz="1800" i="1" dirty="0"/>
              <a:t>and</a:t>
            </a:r>
            <a:r>
              <a:rPr lang="en-US" sz="1800" dirty="0"/>
              <a:t> if knowledge of presence of the algorithm changes ordering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F85AC-6469-4320-ADF0-C4B7B825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4" y="3253022"/>
            <a:ext cx="5170517" cy="152693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B7FCB82-5B1C-4514-B326-C70CF85FD2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4588" y="4093329"/>
            <a:ext cx="332653" cy="669654"/>
          </a:xfrm>
          <a:prstGeom prst="rect">
            <a:avLst/>
          </a:prstGeom>
        </p:spPr>
      </p:pic>
      <p:pic>
        <p:nvPicPr>
          <p:cNvPr id="97" name="Picture 4" descr="Image result for person icon">
            <a:extLst>
              <a:ext uri="{FF2B5EF4-FFF2-40B4-BE49-F238E27FC236}">
                <a16:creationId xmlns:a16="http://schemas.microsoft.com/office/drawing/2014/main" id="{80C1E746-FBE4-4B78-8190-30C4DFDC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2454607" y="4386590"/>
            <a:ext cx="612313" cy="6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Image result for person icon">
            <a:extLst>
              <a:ext uri="{FF2B5EF4-FFF2-40B4-BE49-F238E27FC236}">
                <a16:creationId xmlns:a16="http://schemas.microsoft.com/office/drawing/2014/main" id="{47ECD345-2DF3-4CA4-8302-44A7CE279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5141193" y="4439608"/>
            <a:ext cx="612313" cy="6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Image result for person icon">
            <a:extLst>
              <a:ext uri="{FF2B5EF4-FFF2-40B4-BE49-F238E27FC236}">
                <a16:creationId xmlns:a16="http://schemas.microsoft.com/office/drawing/2014/main" id="{BCE82510-E521-4413-A514-ABBB1944F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6543348" y="4439608"/>
            <a:ext cx="612313" cy="6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Image result for person icon">
            <a:extLst>
              <a:ext uri="{FF2B5EF4-FFF2-40B4-BE49-F238E27FC236}">
                <a16:creationId xmlns:a16="http://schemas.microsoft.com/office/drawing/2014/main" id="{79D71517-19EE-4657-8BA8-31430F40B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4102680" y="4454689"/>
            <a:ext cx="612313" cy="6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187638-10B8-4B17-A5C1-55050F4C0589}"/>
              </a:ext>
            </a:extLst>
          </p:cNvPr>
          <p:cNvCxnSpPr/>
          <p:nvPr/>
        </p:nvCxnSpPr>
        <p:spPr>
          <a:xfrm flipH="1">
            <a:off x="3856764" y="4169394"/>
            <a:ext cx="579985" cy="974107"/>
          </a:xfrm>
          <a:prstGeom prst="line">
            <a:avLst/>
          </a:prstGeom>
          <a:ln w="38100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Proposed Additional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FE40D8-6B7E-4B98-A9C8-C00A361D6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1749" y="1241750"/>
            <a:ext cx="7281743" cy="369333"/>
          </a:xfrm>
        </p:spPr>
        <p:txBody>
          <a:bodyPr>
            <a:normAutofit/>
          </a:bodyPr>
          <a:lstStyle/>
          <a:p>
            <a:r>
              <a:rPr lang="en-US" dirty="0"/>
              <a:t>Existing Research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79E6A-1CEE-4AED-82A3-76B3A16F29A2}"/>
              </a:ext>
            </a:extLst>
          </p:cNvPr>
          <p:cNvSpPr/>
          <p:nvPr/>
        </p:nvSpPr>
        <p:spPr>
          <a:xfrm>
            <a:off x="3516630" y="2425859"/>
            <a:ext cx="2057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Well defined and researched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(Sterman, Donohue, Corson, etc.)</a:t>
            </a:r>
          </a:p>
          <a:p>
            <a:endParaRPr lang="en-US" sz="8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High bullwhip and high costs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94677-9F9A-4879-829C-2F5F04668654}"/>
              </a:ext>
            </a:extLst>
          </p:cNvPr>
          <p:cNvSpPr/>
          <p:nvPr/>
        </p:nvSpPr>
        <p:spPr>
          <a:xfrm>
            <a:off x="3516630" y="3746501"/>
            <a:ext cx="2057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Research on Computer/Human interaction gives differing outcomes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Unresearched space</a:t>
            </a:r>
          </a:p>
          <a:p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BC2DB7-8E7E-48E1-8925-E8F9193D74D6}"/>
              </a:ext>
            </a:extLst>
          </p:cNvPr>
          <p:cNvSpPr/>
          <p:nvPr/>
        </p:nvSpPr>
        <p:spPr>
          <a:xfrm>
            <a:off x="5604510" y="3746501"/>
            <a:ext cx="2057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Limited research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Oroojlooyjadid et al and this paper imply performance boost.</a:t>
            </a:r>
          </a:p>
          <a:p>
            <a:r>
              <a:rPr lang="en-US" sz="1100" dirty="0">
                <a:solidFill>
                  <a:schemeClr val="tx1"/>
                </a:solidFill>
              </a:rPr>
              <a:t>Reeve and Nass imply no behavior shift but Shechtman and Horowitz do.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2BA923-2681-46C5-B88F-4CA702C8CE0C}"/>
              </a:ext>
            </a:extLst>
          </p:cNvPr>
          <p:cNvSpPr/>
          <p:nvPr/>
        </p:nvSpPr>
        <p:spPr>
          <a:xfrm>
            <a:off x="5604510" y="2425859"/>
            <a:ext cx="2057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Research on Computer/Human interaction gives differing outcomes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Higher relationship building, but may increase costs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5A85EA-E078-43FF-997D-FC7709C46848}"/>
              </a:ext>
            </a:extLst>
          </p:cNvPr>
          <p:cNvSpPr txBox="1"/>
          <p:nvPr/>
        </p:nvSpPr>
        <p:spPr>
          <a:xfrm>
            <a:off x="4132616" y="198455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37579-2381-4ED3-8493-97C9837AB23E}"/>
              </a:ext>
            </a:extLst>
          </p:cNvPr>
          <p:cNvSpPr txBox="1"/>
          <p:nvPr/>
        </p:nvSpPr>
        <p:spPr>
          <a:xfrm>
            <a:off x="6119843" y="19551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45F314-0851-455A-9D62-8C5E2DE857F3}"/>
              </a:ext>
            </a:extLst>
          </p:cNvPr>
          <p:cNvSpPr txBox="1"/>
          <p:nvPr/>
        </p:nvSpPr>
        <p:spPr>
          <a:xfrm rot="16200000">
            <a:off x="1744570" y="358140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Perceived  Player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87AE9D-95C2-4437-9236-E0B3CE1E6C8C}"/>
              </a:ext>
            </a:extLst>
          </p:cNvPr>
          <p:cNvSpPr txBox="1"/>
          <p:nvPr/>
        </p:nvSpPr>
        <p:spPr>
          <a:xfrm rot="16200000">
            <a:off x="2761437" y="287830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B874B2-1B0D-4384-98B1-5A2957B1177A}"/>
              </a:ext>
            </a:extLst>
          </p:cNvPr>
          <p:cNvSpPr txBox="1"/>
          <p:nvPr/>
        </p:nvSpPr>
        <p:spPr>
          <a:xfrm rot="16200000">
            <a:off x="2667781" y="4224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9CCC8-5039-4D29-8FF9-4F8A5C964CE9}"/>
              </a:ext>
            </a:extLst>
          </p:cNvPr>
          <p:cNvSpPr txBox="1"/>
          <p:nvPr/>
        </p:nvSpPr>
        <p:spPr>
          <a:xfrm>
            <a:off x="4448737" y="16690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Actual  Player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32996-953B-47E9-A511-342388585090}"/>
              </a:ext>
            </a:extLst>
          </p:cNvPr>
          <p:cNvSpPr txBox="1"/>
          <p:nvPr/>
        </p:nvSpPr>
        <p:spPr>
          <a:xfrm>
            <a:off x="4418896" y="1143903"/>
            <a:ext cx="2792752" cy="46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i="1" dirty="0">
                <a:solidFill>
                  <a:srgbClr val="1B202F"/>
                </a:solidFill>
                <a:latin typeface="Arial" charset="0"/>
              </a:rPr>
              <a:t>Stage 2 Full Design</a:t>
            </a:r>
          </a:p>
        </p:txBody>
      </p:sp>
    </p:spTree>
    <p:extLst>
      <p:ext uri="{BB962C8B-B14F-4D97-AF65-F5344CB8AC3E}">
        <p14:creationId xmlns:p14="http://schemas.microsoft.com/office/powerpoint/2010/main" val="418742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Included Mechanisms and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3FC210-202A-4A00-AF3A-F36A41C3956C}"/>
              </a:ext>
            </a:extLst>
          </p:cNvPr>
          <p:cNvGraphicFramePr>
            <a:graphicFrameLocks noGrp="1"/>
          </p:cNvGraphicFramePr>
          <p:nvPr/>
        </p:nvGraphicFramePr>
        <p:xfrm>
          <a:off x="987877" y="1905227"/>
          <a:ext cx="7325429" cy="2314958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605109">
                  <a:extLst>
                    <a:ext uri="{9D8B030D-6E8A-4147-A177-3AD203B41FA5}">
                      <a16:colId xmlns:a16="http://schemas.microsoft.com/office/drawing/2014/main" val="830077381"/>
                    </a:ext>
                  </a:extLst>
                </a:gridCol>
                <a:gridCol w="1260010">
                  <a:extLst>
                    <a:ext uri="{9D8B030D-6E8A-4147-A177-3AD203B41FA5}">
                      <a16:colId xmlns:a16="http://schemas.microsoft.com/office/drawing/2014/main" val="292582910"/>
                    </a:ext>
                  </a:extLst>
                </a:gridCol>
                <a:gridCol w="2669551">
                  <a:extLst>
                    <a:ext uri="{9D8B030D-6E8A-4147-A177-3AD203B41FA5}">
                      <a16:colId xmlns:a16="http://schemas.microsoft.com/office/drawing/2014/main" val="3132223903"/>
                    </a:ext>
                  </a:extLst>
                </a:gridCol>
                <a:gridCol w="642044">
                  <a:extLst>
                    <a:ext uri="{9D8B030D-6E8A-4147-A177-3AD203B41FA5}">
                      <a16:colId xmlns:a16="http://schemas.microsoft.com/office/drawing/2014/main" val="3898037127"/>
                    </a:ext>
                  </a:extLst>
                </a:gridCol>
                <a:gridCol w="1148715">
                  <a:extLst>
                    <a:ext uri="{9D8B030D-6E8A-4147-A177-3AD203B41FA5}">
                      <a16:colId xmlns:a16="http://schemas.microsoft.com/office/drawing/2014/main" val="3102376417"/>
                    </a:ext>
                  </a:extLst>
                </a:gridCol>
              </a:tblGrid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Manipulated?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Units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Notes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3743972"/>
                  </a:ext>
                </a:extLst>
              </a:tr>
              <a:tr h="253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Entity_Index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1,2,3,4 </a:t>
                      </a:r>
                      <a:r>
                        <a:rPr lang="en-US" sz="1200" u="none" strike="noStrike" dirty="0">
                          <a:effectLst/>
                        </a:rPr>
                        <a:t>(likely limited to 2 and or 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 1 and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3364376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AI_Entity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3767907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AI_Entity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 / FALSE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574583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Reveal_AI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TRUE / FALSE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Study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5323562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u="none" strike="noStrike">
                          <a:effectLst/>
                        </a:rPr>
                        <a:t>θ (</a:t>
                      </a:r>
                      <a:r>
                        <a:rPr lang="en-US" sz="1400" u="none" strike="noStrike" dirty="0">
                          <a:effectLst/>
                        </a:rPr>
                        <a:t>Non AI Entities)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Indirectly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Imputed from human players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84304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u="none" strike="noStrike">
                          <a:effectLst/>
                        </a:rPr>
                        <a:t>β (</a:t>
                      </a:r>
                      <a:r>
                        <a:rPr lang="en-US" sz="1400" u="none" strike="noStrike" dirty="0">
                          <a:effectLst/>
                        </a:rPr>
                        <a:t>Non AI Entities)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Indirectly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Imputed from human players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1464433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S’ (Non AI Entities)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Indirectly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Imputed from human players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units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0427968"/>
                  </a:ext>
                </a:extLst>
              </a:tr>
              <a:tr h="257651"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u="none" strike="noStrike">
                          <a:effectLst/>
                        </a:rPr>
                        <a:t>α (</a:t>
                      </a:r>
                      <a:r>
                        <a:rPr lang="en-US" sz="1400" u="none" strike="noStrike" dirty="0">
                          <a:effectLst/>
                        </a:rPr>
                        <a:t>Non AI Entities)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Indirectly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Imputed from human players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1187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40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Excluded Mechanisms and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823AD2-A1E9-4947-8BC5-8067DA552E2D}"/>
              </a:ext>
            </a:extLst>
          </p:cNvPr>
          <p:cNvGraphicFramePr>
            <a:graphicFrameLocks noGrp="1"/>
          </p:cNvGraphicFramePr>
          <p:nvPr/>
        </p:nvGraphicFramePr>
        <p:xfrm>
          <a:off x="881741" y="1306286"/>
          <a:ext cx="8027199" cy="3613901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2124188">
                  <a:extLst>
                    <a:ext uri="{9D8B030D-6E8A-4147-A177-3AD203B41FA5}">
                      <a16:colId xmlns:a16="http://schemas.microsoft.com/office/drawing/2014/main" val="1808597534"/>
                    </a:ext>
                  </a:extLst>
                </a:gridCol>
                <a:gridCol w="1520473">
                  <a:extLst>
                    <a:ext uri="{9D8B030D-6E8A-4147-A177-3AD203B41FA5}">
                      <a16:colId xmlns:a16="http://schemas.microsoft.com/office/drawing/2014/main" val="2413557672"/>
                    </a:ext>
                  </a:extLst>
                </a:gridCol>
                <a:gridCol w="3532862">
                  <a:extLst>
                    <a:ext uri="{9D8B030D-6E8A-4147-A177-3AD203B41FA5}">
                      <a16:colId xmlns:a16="http://schemas.microsoft.com/office/drawing/2014/main" val="2825977988"/>
                    </a:ext>
                  </a:extLst>
                </a:gridCol>
                <a:gridCol w="849676">
                  <a:extLst>
                    <a:ext uri="{9D8B030D-6E8A-4147-A177-3AD203B41FA5}">
                      <a16:colId xmlns:a16="http://schemas.microsoft.com/office/drawing/2014/main" val="3013117268"/>
                    </a:ext>
                  </a:extLst>
                </a:gridCol>
              </a:tblGrid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Variable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Manipulated?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Units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456431351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Random Team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2767825109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Random Entities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432401431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>
                          <a:effectLst/>
                        </a:rPr>
                        <a:t>θ (</a:t>
                      </a:r>
                      <a:r>
                        <a:rPr lang="en-US" sz="1200" u="none" strike="noStrike" dirty="0">
                          <a:effectLst/>
                        </a:rPr>
                        <a:t>AI Entity)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Optimization Dependent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dml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449204783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>
                          <a:effectLst/>
                        </a:rPr>
                        <a:t>β (</a:t>
                      </a:r>
                      <a:r>
                        <a:rPr lang="en-US" sz="1200" u="none" strike="noStrike" dirty="0">
                          <a:effectLst/>
                        </a:rPr>
                        <a:t>AI Entity)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Optimization Dependent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dml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095152620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S’ (AI Entity)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Optimization Dependent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units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3106853345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>
                          <a:effectLst/>
                        </a:rPr>
                        <a:t>α (</a:t>
                      </a:r>
                      <a:r>
                        <a:rPr lang="en-US" sz="1200" u="none" strike="noStrike" dirty="0">
                          <a:effectLst/>
                        </a:rPr>
                        <a:t>AI Entity)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Optimization Dependent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dml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589042793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Order_type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Classic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2661834394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Step_Round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period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3591598103"/>
                  </a:ext>
                </a:extLst>
              </a:tr>
              <a:tr h="2069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Starting_Cust_Order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units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8102651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Step_Value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units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2792578965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Integer Ordering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172775836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Time Horizon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4287216476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Initial_Inventory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units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2425836704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Holding_Cost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2312636425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Backorder_Cost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391309383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Shipping_Delay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1906200526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Information_Delay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3553678018"/>
                  </a:ext>
                </a:extLst>
              </a:tr>
              <a:tr h="189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Max_Profit_Min_Cost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Min_Cost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/>
                </a:tc>
                <a:extLst>
                  <a:ext uri="{0D108BD9-81ED-4DB2-BD59-A6C34878D82A}">
                    <a16:rowId xmlns:a16="http://schemas.microsoft.com/office/drawing/2014/main" val="2705762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40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Dependent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48A7C-1F96-4E82-A305-DACBD4986C6D}"/>
              </a:ext>
            </a:extLst>
          </p:cNvPr>
          <p:cNvSpPr/>
          <p:nvPr/>
        </p:nvSpPr>
        <p:spPr>
          <a:xfrm>
            <a:off x="1978477" y="1313540"/>
            <a:ext cx="6119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 lvl="1"/>
            <a:r>
              <a:rPr lang="en-US" sz="1600" b="1" dirty="0"/>
              <a:t>Key Supply Chain Indicators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994376-EE09-4178-BFE1-448528658C5E}"/>
              </a:ext>
            </a:extLst>
          </p:cNvPr>
          <p:cNvSpPr/>
          <p:nvPr/>
        </p:nvSpPr>
        <p:spPr>
          <a:xfrm>
            <a:off x="2235653" y="1613699"/>
            <a:ext cx="60061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Net inventory</a:t>
            </a:r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Orders</a:t>
            </a:r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Measurement of bullwhip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n-US" sz="1600" dirty="0"/>
              <a:t>Amplitude? Sign test? SD? Many options here</a:t>
            </a:r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Cost (both per period and cumulative)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B19ED2-C454-499F-AB25-D3DB52CEAB62}"/>
              </a:ext>
            </a:extLst>
          </p:cNvPr>
          <p:cNvSpPr/>
          <p:nvPr/>
        </p:nvSpPr>
        <p:spPr>
          <a:xfrm>
            <a:off x="1978476" y="3016921"/>
            <a:ext cx="3541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 lvl="1"/>
            <a:r>
              <a:rPr lang="en-US" sz="1600" b="1" dirty="0"/>
              <a:t>Behavioral Indicators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9227D-9CF7-4B07-9A97-AD6A19CF8333}"/>
              </a:ext>
            </a:extLst>
          </p:cNvPr>
          <p:cNvSpPr/>
          <p:nvPr/>
        </p:nvSpPr>
        <p:spPr>
          <a:xfrm>
            <a:off x="2235652" y="3338019"/>
            <a:ext cx="60061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Supply Line Underweighting </a:t>
            </a:r>
            <a:r>
              <a:rPr lang="el-GR" sz="1600" dirty="0"/>
              <a:t>β</a:t>
            </a:r>
            <a:endParaRPr lang="en-US" sz="1600" dirty="0"/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Others: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n-US" sz="1600" dirty="0"/>
              <a:t>Cognitive Reflection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l-GR" sz="1600" dirty="0"/>
              <a:t>θ</a:t>
            </a:r>
            <a:r>
              <a:rPr lang="en-US" sz="1600" dirty="0"/>
              <a:t> as proxy of trust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n-US" sz="1600" dirty="0"/>
              <a:t>Coordination Risk</a:t>
            </a:r>
          </a:p>
        </p:txBody>
      </p:sp>
    </p:spTree>
    <p:extLst>
      <p:ext uri="{BB962C8B-B14F-4D97-AF65-F5344CB8AC3E}">
        <p14:creationId xmlns:p14="http://schemas.microsoft.com/office/powerpoint/2010/main" val="259595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Horizon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36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0DB5E-F848-493A-8766-BD7497CF39F2}"/>
              </a:ext>
            </a:extLst>
          </p:cNvPr>
          <p:cNvSpPr/>
          <p:nvPr/>
        </p:nvSpPr>
        <p:spPr>
          <a:xfrm>
            <a:off x="1978477" y="1313540"/>
            <a:ext cx="6119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 lvl="1"/>
            <a:r>
              <a:rPr lang="en-US" sz="1600" b="1" dirty="0"/>
              <a:t>Key Supply Chain Indicators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EEEB0F-5FC8-4DB8-A93F-02C68826B47E}"/>
              </a:ext>
            </a:extLst>
          </p:cNvPr>
          <p:cNvSpPr/>
          <p:nvPr/>
        </p:nvSpPr>
        <p:spPr>
          <a:xfrm>
            <a:off x="2235653" y="1613700"/>
            <a:ext cx="60061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Net inventory</a:t>
            </a:r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Orders</a:t>
            </a:r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Measurement of bullwhip</a:t>
            </a:r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Cost (both per period and cumulative)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84FA9E-3204-4961-ABAD-B7F78686CDD7}"/>
              </a:ext>
            </a:extLst>
          </p:cNvPr>
          <p:cNvSpPr/>
          <p:nvPr/>
        </p:nvSpPr>
        <p:spPr>
          <a:xfrm>
            <a:off x="1978476" y="3016921"/>
            <a:ext cx="3541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 lvl="1"/>
            <a:r>
              <a:rPr lang="en-US" sz="1600" b="1" dirty="0"/>
              <a:t>Behavioral Indicators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E9F541-5034-4D99-B3DC-6782A17B75D4}"/>
              </a:ext>
            </a:extLst>
          </p:cNvPr>
          <p:cNvSpPr/>
          <p:nvPr/>
        </p:nvSpPr>
        <p:spPr>
          <a:xfrm>
            <a:off x="2235652" y="3338019"/>
            <a:ext cx="60061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Supply Line Underweighting </a:t>
            </a:r>
            <a:r>
              <a:rPr lang="el-GR" sz="1600" dirty="0"/>
              <a:t>β</a:t>
            </a:r>
            <a:endParaRPr lang="en-US" sz="1600" dirty="0"/>
          </a:p>
          <a:p>
            <a:pPr marL="294898" lvl="1" indent="-285753">
              <a:buFont typeface="Arial" panose="020B0604020202020204" pitchFamily="34" charset="0"/>
              <a:buChar char="•"/>
            </a:pPr>
            <a:r>
              <a:rPr lang="en-US" sz="1600" dirty="0"/>
              <a:t>Others: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n-US" sz="1600" dirty="0"/>
              <a:t>Cognitive Reflection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l-GR" sz="1600" dirty="0"/>
              <a:t>θ</a:t>
            </a:r>
            <a:r>
              <a:rPr lang="en-US" sz="1600" dirty="0"/>
              <a:t> as proxy of trust</a:t>
            </a:r>
          </a:p>
          <a:p>
            <a:pPr marL="752104" lvl="2" indent="-285753">
              <a:buFont typeface="Arial" panose="020B0604020202020204" pitchFamily="34" charset="0"/>
              <a:buChar char="•"/>
            </a:pPr>
            <a:r>
              <a:rPr lang="en-US" sz="1600" dirty="0"/>
              <a:t>Coordination Risk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62FA98-0FED-4C45-BE2A-BF847566387A}"/>
              </a:ext>
            </a:extLst>
          </p:cNvPr>
          <p:cNvSpPr txBox="1"/>
          <p:nvPr/>
        </p:nvSpPr>
        <p:spPr>
          <a:xfrm>
            <a:off x="5891524" y="3633107"/>
            <a:ext cx="3114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Estimates</a:t>
            </a:r>
          </a:p>
          <a:p>
            <a:r>
              <a:rPr lang="en-US" dirty="0"/>
              <a:t>(With and Without treatments)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C4DA6087-C5C9-47BD-B73B-C6AD34CB3123}"/>
              </a:ext>
            </a:extLst>
          </p:cNvPr>
          <p:cNvSpPr/>
          <p:nvPr/>
        </p:nvSpPr>
        <p:spPr>
          <a:xfrm>
            <a:off x="5434686" y="3338018"/>
            <a:ext cx="281708" cy="1429245"/>
          </a:xfrm>
          <a:prstGeom prst="rightBrace">
            <a:avLst/>
          </a:prstGeom>
          <a:ln w="38100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20B64-FE9A-450F-8E27-913C4B6975EE}"/>
              </a:ext>
            </a:extLst>
          </p:cNvPr>
          <p:cNvSpPr txBox="1"/>
          <p:nvPr/>
        </p:nvSpPr>
        <p:spPr>
          <a:xfrm>
            <a:off x="6168672" y="1560064"/>
            <a:ext cx="24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simulation horizon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760EA-498A-42CB-A3FA-0D5DFD0AF3F7}"/>
              </a:ext>
            </a:extLst>
          </p:cNvPr>
          <p:cNvSpPr txBox="1"/>
          <p:nvPr/>
        </p:nvSpPr>
        <p:spPr>
          <a:xfrm>
            <a:off x="6168672" y="2215825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totals (after simulation)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9284FCA-BFC4-4EA0-BE78-171F61495CFA}"/>
              </a:ext>
            </a:extLst>
          </p:cNvPr>
          <p:cNvSpPr/>
          <p:nvPr/>
        </p:nvSpPr>
        <p:spPr>
          <a:xfrm>
            <a:off x="5785595" y="1571569"/>
            <a:ext cx="281708" cy="401623"/>
          </a:xfrm>
          <a:prstGeom prst="rightBrace">
            <a:avLst/>
          </a:prstGeom>
          <a:ln w="38100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BEB6322-68B5-4DF3-8AA0-B9E753B0F0E7}"/>
              </a:ext>
            </a:extLst>
          </p:cNvPr>
          <p:cNvSpPr/>
          <p:nvPr/>
        </p:nvSpPr>
        <p:spPr>
          <a:xfrm>
            <a:off x="5785595" y="2192661"/>
            <a:ext cx="281708" cy="401623"/>
          </a:xfrm>
          <a:prstGeom prst="rightBrace">
            <a:avLst/>
          </a:prstGeom>
          <a:ln w="38100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37</a:t>
            </a:fld>
            <a:endParaRPr lang="en-US" dirty="0"/>
          </a:p>
        </p:txBody>
      </p:sp>
      <p:pic>
        <p:nvPicPr>
          <p:cNvPr id="1026" name="Picture 2" descr="BASELINE - Orders 550x450">
            <a:extLst>
              <a:ext uri="{FF2B5EF4-FFF2-40B4-BE49-F238E27FC236}">
                <a16:creationId xmlns:a16="http://schemas.microsoft.com/office/drawing/2014/main" id="{C8A15B3D-9023-4788-8117-465B4708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6" y="1248456"/>
            <a:ext cx="2391495" cy="193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BASELINE - Net Inventory 550x450">
            <a:extLst>
              <a:ext uri="{FF2B5EF4-FFF2-40B4-BE49-F238E27FC236}">
                <a16:creationId xmlns:a16="http://schemas.microsoft.com/office/drawing/2014/main" id="{C145D01D-603D-49AA-8B2D-44D62040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8653"/>
            <a:ext cx="2551621" cy="201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A86BA584-D1E1-48DB-A652-CE1D61C94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ECFD0AFD-0945-4A25-BFF5-D26826B989F0}"/>
              </a:ext>
            </a:extLst>
          </p:cNvPr>
          <p:cNvGraphicFramePr>
            <a:graphicFrameLocks/>
          </p:cNvGraphicFramePr>
          <p:nvPr/>
        </p:nvGraphicFramePr>
        <p:xfrm>
          <a:off x="2769118" y="1287608"/>
          <a:ext cx="3133662" cy="1939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4E189CA-E84C-4502-B3F4-4AFF9FA828EE}"/>
              </a:ext>
            </a:extLst>
          </p:cNvPr>
          <p:cNvGraphicFramePr>
            <a:graphicFrameLocks/>
          </p:cNvGraphicFramePr>
          <p:nvPr/>
        </p:nvGraphicFramePr>
        <p:xfrm>
          <a:off x="5902780" y="1287607"/>
          <a:ext cx="3133662" cy="1939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21C4B18A-508E-4013-A1C0-7B308359617F}"/>
              </a:ext>
            </a:extLst>
          </p:cNvPr>
          <p:cNvGraphicFramePr>
            <a:graphicFrameLocks/>
          </p:cNvGraphicFramePr>
          <p:nvPr/>
        </p:nvGraphicFramePr>
        <p:xfrm>
          <a:off x="4058643" y="3263304"/>
          <a:ext cx="3133662" cy="1880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13375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494C-4F96-445A-9886-560A6A2AB6B3}"/>
              </a:ext>
            </a:extLst>
          </p:cNvPr>
          <p:cNvSpPr/>
          <p:nvPr/>
        </p:nvSpPr>
        <p:spPr>
          <a:xfrm>
            <a:off x="1294289" y="1256909"/>
            <a:ext cx="1747684" cy="3818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A578E-1C29-49D9-A5AE-0B8892048E9A}"/>
              </a:ext>
            </a:extLst>
          </p:cNvPr>
          <p:cNvSpPr/>
          <p:nvPr/>
        </p:nvSpPr>
        <p:spPr>
          <a:xfrm>
            <a:off x="2581459" y="1317604"/>
            <a:ext cx="2270760" cy="3818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Status and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38</a:t>
            </a:fld>
            <a:endParaRPr lang="en-US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86BA584-D1E1-48DB-A652-CE1D61C94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246FD4-A4FE-4BEE-895D-4CE1C9D91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175" y="1206462"/>
            <a:ext cx="7361305" cy="2353389"/>
          </a:xfrm>
          <a:solidFill>
            <a:schemeClr val="bg1"/>
          </a:solidFill>
        </p:spPr>
        <p:txBody>
          <a:bodyPr>
            <a:normAutofit fontScale="55000" lnSpcReduction="20000"/>
          </a:bodyPr>
          <a:lstStyle/>
          <a:p>
            <a:r>
              <a:rPr lang="en-US" sz="2400" dirty="0"/>
              <a:t>Study 1</a:t>
            </a:r>
          </a:p>
          <a:p>
            <a:r>
              <a:rPr lang="en-US" dirty="0"/>
              <a:t>Create optimizable functional form of the Beer Game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/>
              <a:t>Self-contained simulation of the system over a given time horizon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/>
              <a:t>Callable function that takes a given state-action pair and returns an updated state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/>
              <a:t>Create dynamic environment to train a model based on actual performance and feedback in the Beer Game</a:t>
            </a:r>
          </a:p>
          <a:p>
            <a:pPr marL="0" lvl="1">
              <a:spcBef>
                <a:spcPts val="1000"/>
              </a:spcBef>
            </a:pPr>
            <a:r>
              <a:rPr lang="en-US" b="1" dirty="0">
                <a:latin typeface="Arial Black" panose="020B0604020202020204" pitchFamily="34" charset="0"/>
              </a:rPr>
              <a:t>Qualitatively examine the ‘optimized’ ordering choices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/>
              <a:t>How do choices vary based on position in the supply chain?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/>
              <a:t>How do these choices map to existing models of human behavior in multi-echelon supply chains?</a:t>
            </a:r>
          </a:p>
          <a:p>
            <a:pPr marL="0" lvl="1">
              <a:spcBef>
                <a:spcPts val="1000"/>
              </a:spcBef>
            </a:pPr>
            <a:r>
              <a:rPr lang="en-US" b="1" dirty="0">
                <a:latin typeface="Arial Black" panose="020B0604020202020204" pitchFamily="34" charset="0"/>
              </a:rPr>
              <a:t>Empirically Test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700" dirty="0"/>
              <a:t>Real-world tests of optimization techniques missing from existing literature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700" dirty="0"/>
              <a:t>Opportunity to see how applicable different classes of optimization are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19BA8D-CD16-428E-9E13-7AAEDB2A705D}"/>
              </a:ext>
            </a:extLst>
          </p:cNvPr>
          <p:cNvGrpSpPr/>
          <p:nvPr/>
        </p:nvGrpSpPr>
        <p:grpSpPr>
          <a:xfrm>
            <a:off x="966019" y="3557708"/>
            <a:ext cx="7361305" cy="1578107"/>
            <a:chOff x="0" y="3557708"/>
            <a:chExt cx="7361305" cy="1578107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AE625AC-A327-486B-B4FA-904AD8A6F4D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557708"/>
              <a:ext cx="7361305" cy="157810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i="0" kern="1200">
                  <a:solidFill>
                    <a:schemeClr val="tx1"/>
                  </a:solidFill>
                  <a:latin typeface="Arial Black" panose="020B0604020202020204" pitchFamily="34" charset="0"/>
                  <a:ea typeface="+mn-ea"/>
                  <a:cs typeface="Arial Black" panose="020B0604020202020204" pitchFamily="34" charset="0"/>
                </a:defRPr>
              </a:lvl1pPr>
              <a:lvl2pPr marL="9144" indent="0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None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347472" indent="-237744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630936" indent="-237744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59536" indent="-210312" algn="l" defTabSz="914400" rtl="0" eaLnBrk="1" latinLnBrk="0" hangingPunct="1">
                <a:lnSpc>
                  <a:spcPct val="100000"/>
                </a:lnSpc>
                <a:spcBef>
                  <a:spcPts val="576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Study 2</a:t>
              </a:r>
            </a:p>
            <a:p>
              <a:r>
                <a:rPr lang="en-US" dirty="0"/>
                <a:t>Extend and Test for Human-Machine Interactions</a:t>
              </a:r>
            </a:p>
            <a:p>
              <a:pPr marL="352049" lvl="1" indent="-342905">
                <a:buFont typeface="Arial" panose="020B0604020202020204" pitchFamily="34" charset="0"/>
                <a:buChar char="•"/>
              </a:pPr>
              <a:r>
                <a:rPr lang="en-US" sz="1600" dirty="0"/>
                <a:t>Design version of empirical test that varies if the players know that the algorithmic intervention is present or not</a:t>
              </a:r>
            </a:p>
            <a:p>
              <a:pPr marL="352049" lvl="1" indent="-342905">
                <a:buFont typeface="Arial" panose="020B0604020202020204" pitchFamily="34" charset="0"/>
                <a:buChar char="•"/>
              </a:pPr>
              <a:r>
                <a:rPr lang="en-US" sz="1600" dirty="0"/>
                <a:t>Specifically if it is a ‘human’ or ‘machine’ player</a:t>
              </a:r>
            </a:p>
            <a:p>
              <a:pPr marL="0" lvl="1">
                <a:spcBef>
                  <a:spcPts val="1000"/>
                </a:spcBef>
              </a:pPr>
              <a:r>
                <a:rPr lang="en-US" b="1" dirty="0">
                  <a:latin typeface="Arial Black" panose="020B0604020202020204" pitchFamily="34" charset="0"/>
                </a:rPr>
                <a:t>Scale up Study 1 and Study 2 to increase study power</a:t>
              </a:r>
            </a:p>
            <a:p>
              <a:pPr marL="352049" lvl="1" indent="-342905">
                <a:buFont typeface="Arial" panose="020B0604020202020204" pitchFamily="34" charset="0"/>
                <a:buChar char="•"/>
              </a:pPr>
              <a:r>
                <a:rPr lang="en-US" sz="1600" dirty="0"/>
                <a:t>Extend beyond demonstration mode</a:t>
              </a:r>
            </a:p>
            <a:p>
              <a:pPr marL="352049" lvl="1" indent="-342905">
                <a:buFont typeface="Arial" panose="020B0604020202020204" pitchFamily="34" charset="0"/>
                <a:buChar char="•"/>
              </a:pPr>
              <a:r>
                <a:rPr lang="en-US" sz="1600" dirty="0"/>
                <a:t>Allow more robust testing of DNN and other similar methods</a:t>
              </a:r>
            </a:p>
            <a:p>
              <a:pPr lvl="1"/>
              <a:endParaRPr lang="en-US" sz="1700" dirty="0"/>
            </a:p>
            <a:p>
              <a:pPr marL="352049" lvl="1" indent="-342905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1866D02-B43E-47BD-80E7-BBF65F51B6A0}"/>
                </a:ext>
              </a:extLst>
            </p:cNvPr>
            <p:cNvCxnSpPr/>
            <p:nvPr/>
          </p:nvCxnSpPr>
          <p:spPr>
            <a:xfrm>
              <a:off x="0" y="3557708"/>
              <a:ext cx="6147227" cy="0"/>
            </a:xfrm>
            <a:prstGeom prst="line">
              <a:avLst/>
            </a:prstGeom>
            <a:ln w="1905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 descr="thumb image">
            <a:extLst>
              <a:ext uri="{FF2B5EF4-FFF2-40B4-BE49-F238E27FC236}">
                <a16:creationId xmlns:a16="http://schemas.microsoft.com/office/drawing/2014/main" id="{3FA6D3FE-38CD-4CE4-B7A9-30667B5FE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98" y="1358487"/>
            <a:ext cx="534774" cy="6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humb image">
            <a:extLst>
              <a:ext uri="{FF2B5EF4-FFF2-40B4-BE49-F238E27FC236}">
                <a16:creationId xmlns:a16="http://schemas.microsoft.com/office/drawing/2014/main" id="{3899AA29-808C-436F-BCCF-44E01871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98" y="2090990"/>
            <a:ext cx="534774" cy="6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A959C-588E-458B-82F6-942D4BA3B21E}"/>
              </a:ext>
            </a:extLst>
          </p:cNvPr>
          <p:cNvGrpSpPr/>
          <p:nvPr/>
        </p:nvGrpSpPr>
        <p:grpSpPr>
          <a:xfrm>
            <a:off x="7143194" y="3949901"/>
            <a:ext cx="955707" cy="873412"/>
            <a:chOff x="6814233" y="3093733"/>
            <a:chExt cx="1941949" cy="177472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0CFFA9-F4E1-4803-8630-C1FD7CA0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79569" y="3356521"/>
              <a:ext cx="576613" cy="1160763"/>
            </a:xfrm>
            <a:prstGeom prst="rect">
              <a:avLst/>
            </a:prstGeom>
          </p:spPr>
        </p:pic>
        <p:pic>
          <p:nvPicPr>
            <p:cNvPr id="28" name="Picture 4" descr="Image result for person icon">
              <a:extLst>
                <a:ext uri="{FF2B5EF4-FFF2-40B4-BE49-F238E27FC236}">
                  <a16:creationId xmlns:a16="http://schemas.microsoft.com/office/drawing/2014/main" id="{8465499E-BD1B-4F35-A51B-1B650B4B14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7" t="12159" r="12984" b="9834"/>
            <a:stretch/>
          </p:blipFill>
          <p:spPr bwMode="auto">
            <a:xfrm>
              <a:off x="6814233" y="3448020"/>
              <a:ext cx="955707" cy="102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F02AFF2-58AA-4459-BD2A-5F037C4020F2}"/>
                </a:ext>
              </a:extLst>
            </p:cNvPr>
            <p:cNvSpPr/>
            <p:nvPr/>
          </p:nvSpPr>
          <p:spPr>
            <a:xfrm>
              <a:off x="7466948" y="3093733"/>
              <a:ext cx="868295" cy="553932"/>
            </a:xfrm>
            <a:prstGeom prst="arc">
              <a:avLst>
                <a:gd name="adj1" fmla="val 11551730"/>
                <a:gd name="adj2" fmla="val 0"/>
              </a:avLst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F0D483D-D9F3-4DF3-A70C-4A1FA0446ADD}"/>
                </a:ext>
              </a:extLst>
            </p:cNvPr>
            <p:cNvSpPr/>
            <p:nvPr/>
          </p:nvSpPr>
          <p:spPr>
            <a:xfrm rot="10800000">
              <a:off x="7512170" y="4314530"/>
              <a:ext cx="868295" cy="553932"/>
            </a:xfrm>
            <a:prstGeom prst="arc">
              <a:avLst>
                <a:gd name="adj1" fmla="val 11551730"/>
                <a:gd name="adj2" fmla="val 0"/>
              </a:avLst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" descr="thumb image">
            <a:extLst>
              <a:ext uri="{FF2B5EF4-FFF2-40B4-BE49-F238E27FC236}">
                <a16:creationId xmlns:a16="http://schemas.microsoft.com/office/drawing/2014/main" id="{E9DCBF8C-6EA8-4711-B0F3-01DFBB5DB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98" y="1358487"/>
            <a:ext cx="534774" cy="6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image">
            <a:extLst>
              <a:ext uri="{FF2B5EF4-FFF2-40B4-BE49-F238E27FC236}">
                <a16:creationId xmlns:a16="http://schemas.microsoft.com/office/drawing/2014/main" id="{606EFB36-DC55-4373-86F5-663C3A42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98" y="2090990"/>
            <a:ext cx="534774" cy="6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04A1B7-759F-4486-B4BE-751D2812438B}"/>
              </a:ext>
            </a:extLst>
          </p:cNvPr>
          <p:cNvSpPr txBox="1"/>
          <p:nvPr/>
        </p:nvSpPr>
        <p:spPr>
          <a:xfrm>
            <a:off x="7766535" y="580595"/>
            <a:ext cx="1816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…for this semester:</a:t>
            </a:r>
          </a:p>
        </p:txBody>
      </p:sp>
      <p:pic>
        <p:nvPicPr>
          <p:cNvPr id="1030" name="Picture 6" descr="Question mark - Free signs icons">
            <a:extLst>
              <a:ext uri="{FF2B5EF4-FFF2-40B4-BE49-F238E27FC236}">
                <a16:creationId xmlns:a16="http://schemas.microsoft.com/office/drawing/2014/main" id="{4FCCE2BB-0AD1-418B-94A1-2F5B9232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00" y="2901079"/>
            <a:ext cx="713361" cy="6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mpirica.ly/img/logo-white.png">
            <a:extLst>
              <a:ext uri="{FF2B5EF4-FFF2-40B4-BE49-F238E27FC236}">
                <a16:creationId xmlns:a16="http://schemas.microsoft.com/office/drawing/2014/main" id="{14C1C5AD-0D7E-454E-9F23-B3BDB6E8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13" y="2943225"/>
            <a:ext cx="670859" cy="66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6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44D9826-57B8-4114-9721-02B5F1F6BDE2}"/>
              </a:ext>
            </a:extLst>
          </p:cNvPr>
          <p:cNvGrpSpPr/>
          <p:nvPr/>
        </p:nvGrpSpPr>
        <p:grpSpPr>
          <a:xfrm>
            <a:off x="42334" y="1273971"/>
            <a:ext cx="1695649" cy="3349214"/>
            <a:chOff x="2485016" y="1231334"/>
            <a:chExt cx="2011245" cy="3349214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00C6F17D-0301-446A-BF83-A74D5C2F0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00" t="18545" r="52933" b="16339"/>
            <a:stretch/>
          </p:blipFill>
          <p:spPr>
            <a:xfrm>
              <a:off x="2485016" y="1231334"/>
              <a:ext cx="1811736" cy="3349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FA5E42-6AD7-415E-A693-FB45818806BA}"/>
                </a:ext>
              </a:extLst>
            </p:cNvPr>
            <p:cNvSpPr/>
            <p:nvPr/>
          </p:nvSpPr>
          <p:spPr>
            <a:xfrm rot="10800000">
              <a:off x="3922498" y="1232589"/>
              <a:ext cx="573763" cy="33467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29000">
                  <a:schemeClr val="bg1">
                    <a:alpha val="95000"/>
                  </a:schemeClr>
                </a:gs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Bullwhip is Persistent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sz="2400" dirty="0">
                <a:latin typeface="Arial Black" panose="020B0A04020102020204" pitchFamily="34" charset="0"/>
              </a:rPr>
              <a:t>(and behavioral)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FE40D8-6B7E-4B98-A9C8-C00A361D6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54762" y="1241935"/>
            <a:ext cx="6954941" cy="10784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Bullwhip Effect</a:t>
            </a:r>
            <a:br>
              <a:rPr lang="en-US" dirty="0"/>
            </a:br>
            <a:endParaRPr lang="en-US" sz="1800" dirty="0"/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Increasing amplitudes in both </a:t>
            </a:r>
            <a:r>
              <a:rPr lang="en-US" sz="1800" b="1" dirty="0"/>
              <a:t>orders</a:t>
            </a:r>
            <a:r>
              <a:rPr lang="en-US" sz="1800" dirty="0"/>
              <a:t> and </a:t>
            </a:r>
            <a:r>
              <a:rPr lang="en-US" sz="1800" b="1" dirty="0"/>
              <a:t>on-hand inventory</a:t>
            </a:r>
            <a:r>
              <a:rPr lang="en-US" sz="1800" dirty="0"/>
              <a:t> positions the further one moves away from a source of order variability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This is a </a:t>
            </a:r>
            <a:r>
              <a:rPr lang="en-US" sz="1800" b="1" dirty="0"/>
              <a:t>persistently observable phenomena </a:t>
            </a:r>
            <a:r>
              <a:rPr lang="en-US" sz="1800" dirty="0"/>
              <a:t>in supply chains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328E9F-0346-415B-ADD3-875D2E3DC462}"/>
              </a:ext>
            </a:extLst>
          </p:cNvPr>
          <p:cNvSpPr txBox="1">
            <a:spLocks/>
          </p:cNvSpPr>
          <p:nvPr/>
        </p:nvSpPr>
        <p:spPr>
          <a:xfrm>
            <a:off x="1737984" y="2372613"/>
            <a:ext cx="6954941" cy="94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Previous Work has Highlighted Behavioral Sources and possible solutions</a:t>
            </a:r>
            <a:br>
              <a:rPr lang="en-US" dirty="0"/>
            </a:br>
            <a:endParaRPr lang="en-US" sz="1800" dirty="0"/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Sterman (1989) and Croson/Donohue (2006) emphasize supply chain underweighting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800" dirty="0"/>
              <a:t>Narayanan/Moritz operationalize supply chain underweighting and emphasize desirability to introduce decision-making behaviors consistent with high cognitive reﬂection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A3E5EF-7ECD-4B7D-B357-6644217848D4}"/>
              </a:ext>
            </a:extLst>
          </p:cNvPr>
          <p:cNvSpPr txBox="1">
            <a:spLocks/>
          </p:cNvSpPr>
          <p:nvPr/>
        </p:nvSpPr>
        <p:spPr>
          <a:xfrm>
            <a:off x="1737984" y="4155318"/>
            <a:ext cx="7052054" cy="987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Gap Exists to:</a:t>
            </a:r>
            <a:br>
              <a:rPr lang="en-US" sz="1600" dirty="0"/>
            </a:br>
            <a:endParaRPr lang="en-US" sz="1200" dirty="0"/>
          </a:p>
          <a:p>
            <a:pPr marL="352049" lvl="1" indent="-34290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Contrast and compare model-based and model-free approaches to bullwhip mitigation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400" dirty="0"/>
              <a:t>Directly examine the resulting ordering schemes in the context of existing behavioral literature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2BDF0A-C0CC-4C27-8722-9F936562A651}"/>
              </a:ext>
            </a:extLst>
          </p:cNvPr>
          <p:cNvSpPr txBox="1">
            <a:spLocks/>
          </p:cNvSpPr>
          <p:nvPr/>
        </p:nvSpPr>
        <p:spPr>
          <a:xfrm>
            <a:off x="1786539" y="3373567"/>
            <a:ext cx="7217253" cy="1045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9144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7472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30936" indent="-237744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9536" indent="-210312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Model-Free reinforcement learning approaches have had recent success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Chaharsooghi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et.al. 2008 apply reinforcement learning to model supply chain with full information sharing</a:t>
            </a:r>
          </a:p>
          <a:p>
            <a:pPr marL="352049" lvl="1" indent="-342905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Oroojlooyjadid et. al. 2021 modify DQN to more realistic model of multi-echelon supply chain with limited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411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52" y="0"/>
            <a:ext cx="8471375" cy="1189703"/>
          </a:xfrm>
        </p:spPr>
        <p:txBody>
          <a:bodyPr/>
          <a:lstStyle/>
          <a:p>
            <a:r>
              <a:rPr lang="en-US" dirty="0"/>
              <a:t>Modeling Framework: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BEER 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Beer Game is…</a:t>
            </a:r>
            <a:br>
              <a:rPr lang="en-US" dirty="0"/>
            </a:br>
            <a:endParaRPr lang="en-US" dirty="0"/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dirty="0"/>
              <a:t>is a classical inventory management and System Dynamics simulation and learning tool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dirty="0"/>
              <a:t>Multi-agent decentralized supply chain is modeled, much like real decentralized inventory management systems 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dirty="0"/>
              <a:t>Over 50 years of history (and data) at MIT as use as a business simulator and teaching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23" y="-1"/>
            <a:ext cx="2605228" cy="11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3.googleusercontent.com/W8usK4fXUAHW4rB3C7cB6EZX6WETty5W-e6CAEt-fY93CSkglWH8S27rFOIpiGK49Zrc1WLDaEoPt3OXLESQaMVs5lHTXXmcwIeCiZ7mbwvDyBYTV0FE66Z-vSE-Ki4hmliydEJsMSVQRKtcvwfkqKJve65cfoXJ0iwsyzOpga3Lwjpq3-9kW8I1ZKllkBhkY5PGS8MstVJg1PDQKIk_Vi_Ip_2ZCebK362TA4ExfGluzdF4x0Zjqo3jigCXQE-YfoMxqLRYVPvLV3ZMHbnn9gu7nLy0XYawICcXakrp-27PH8CbqdWf-LEc4q57j4On19v73_5sHIltXRnXBEc2YtZnrYxGja9inBRfEwTG1OReH3bZs_V5MkyNZAEHnay5NqWgdZNVzBqwGGkCuuE2SKczTaMzHgfZ66rhAou-i8Zsct6Cf-DGf0CRjhTrOyEDylooJdgY8TgzkFnW54eXZL4M9RuTlop64SZ6RFcUpLsexHnqOQhkpZOOiSy2mKOJghNTkl4aXwk23PNyvKOveN7IOOzr00m6fkG_4Wa_9g1M0tQIvhcfbO_UealIgT2hdtWTdO8wfIAFScuZa3e9wxrouWO5OrY08Z7SeSp49lXIBCGHVS4S7znMQuJ5_EkzCBNj-sQlnDjomNtt0Tp8gog05vpL0jXN=w1184-h88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00" y="1477152"/>
            <a:ext cx="2909400" cy="21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Framework: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BEER GAME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4" name="Picture 6" descr="https://lh3.googleusercontent.com/V2vIe-v4XtZ9htb88sGWwMxN0YgW4MtU00uLGF2XolH_hteZ3ZAMxt_65GCYrac3vbPQY0PkD8vElkw95EzImk4NLCaZLylvStand2av2J_icQTWTi1X3gmmkSMgkgQfOQBjuQOuwC3SXi_vWg5Jgz4FWGBFBYUwE08WAQkMS7qlLON4Qq_QJmAEE62cN_3n8EDJxdrT_PgSxZnzCRT97k0mRu14KKrcgq3iLtxB_99Yodt1bMTvBDMjFzPVRLeJ5Jk1EjOyWY1oRzvy6kuQZVZ06m-eMBS-gqliYWU6aAwF6DvKG2cKm7ajkevrdhpaq7eJuhsJnriOC4U3lJOsSZouCgp-t-TPxoxlh8XMUld-xLy93prILToUNuNAaixWkNt6gk0X1nDN9D7RiA8AdNU32gTGf8B48Gh6cSxz_6xQrnmzojXkv6xbKFdNfVEMI46tGv4s7Ws_6VrbJWDCoGWpE3h78YMGdR2CMwWLmygPFO6IgtTxl0fy0qS5JyZnKIfxsRLUn0VlD87frr534qeaWWhdC063aoECtAQIUmxmMrHoBeB0QuxfydhvZCgSx1sKxozYmkmI4tsDmHN9T5zeKn-Q0GQJ1mbBSut2Z7le9wZzxXps2m87rTp8ADaUbWNOymDO3HAVwYBhsVJ0aj5vj2L5Y2d7=w1184-h888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 t="9259" b="15278"/>
          <a:stretch/>
        </p:blipFill>
        <p:spPr bwMode="auto">
          <a:xfrm>
            <a:off x="-1" y="1713889"/>
            <a:ext cx="2771775" cy="194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14524"/>
          <a:stretch/>
        </p:blipFill>
        <p:spPr>
          <a:xfrm>
            <a:off x="971550" y="3450273"/>
            <a:ext cx="7073900" cy="1591627"/>
          </a:xfrm>
          <a:prstGeom prst="rect">
            <a:avLst/>
          </a:prstGeom>
        </p:spPr>
      </p:pic>
      <p:pic>
        <p:nvPicPr>
          <p:cNvPr id="2050" name="Picture 2" descr="https://lh3.googleusercontent.com/e4gTiLcKFhPInqCiB2Vtr1Kp-di0gBHOG-VepB_floBGveHOETIR3ZJc8_3U701DzaOw4MTltehW-xsoOl_hh7m5WwSdfJagf1pE6j_mFj7dSVzjQ-RKtxtLyzsRWCawwq89_u87z8ywZhWoVXJEjeFbNnat1I2meL8xvZycRn4rqhn703RtR9jMNKU1gvuN_x-4nJKBMhJbfJSaAZDqvGMhg7tf9RiUbVDKvKCwO1Dqt91N70lzZ2xGwdmyeTkb39mnScvwm-D7zyaiBwebcUjhYN_0rS54hQvFcU7rGnWUCn5mJ5X4iMlaxopUFv7eD9XUGosZZfSpRi2Qel14TJkYbSGdEpPxVI3HITpe6VtUawuqQx_ftFK2KCVtgS2T-GyyEMT5IGvjAvNFHNlKAOHP_shPrOHQk_zARXR8GtPrgrMDAhP5mDaaSt4Fgpml3XORzTShVUD5UoZoJSSH3y7-fsZlaqgEdoJcdazKdaySzH5emz8U3N6Fuf6zcp_2VPo-rSat0YfaAxS2AqErl3q1_Ns33Zxia32DMhygd-qzPr0NwKI6Tc7D-nzzxj8HdxOoFQWeHxmssHDFGk9lX0LrGuqkcUNBBAplxHxYmP-8Mn3wwx4tf0gpPfkErbnGv0O10Biwp8Cfk4KqnHx48-e16aQ-YZhl=w1184-h888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1" y="1823075"/>
            <a:ext cx="2825749" cy="211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2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4A5-F080-456F-88B9-765816A1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Framework: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BEER GAME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2D37E-8295-46C9-99EE-C747CE00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47CB84-DD3E-457D-B83A-ACA6894EBED3}"/>
              </a:ext>
            </a:extLst>
          </p:cNvPr>
          <p:cNvGrpSpPr/>
          <p:nvPr/>
        </p:nvGrpSpPr>
        <p:grpSpPr>
          <a:xfrm>
            <a:off x="4708261" y="3274140"/>
            <a:ext cx="4403977" cy="1649106"/>
            <a:chOff x="2771886" y="3475360"/>
            <a:chExt cx="4618617" cy="1785479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91B97110-57DA-4ED4-BB41-759AED17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886" y="3475360"/>
              <a:ext cx="4618617" cy="17854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1A0D2A-1DF3-49E0-AF33-40841DAE40F7}"/>
                </a:ext>
              </a:extLst>
            </p:cNvPr>
            <p:cNvSpPr txBox="1"/>
            <p:nvPr/>
          </p:nvSpPr>
          <p:spPr>
            <a:xfrm>
              <a:off x="3298464" y="3561289"/>
              <a:ext cx="213231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latin typeface="Arial" panose="020B0604020202020204" pitchFamily="34" charset="0"/>
                  <a:cs typeface="Arial" panose="020B0604020202020204" pitchFamily="34" charset="0"/>
                </a:rPr>
                <a:t>‘Team10’ - Online Beer Game – August 27, 2021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34B88-6451-4498-85E5-CFC49CCF0137}"/>
              </a:ext>
            </a:extLst>
          </p:cNvPr>
          <p:cNvGrpSpPr/>
          <p:nvPr/>
        </p:nvGrpSpPr>
        <p:grpSpPr>
          <a:xfrm>
            <a:off x="4708217" y="1305196"/>
            <a:ext cx="4404016" cy="1746641"/>
            <a:chOff x="2868705" y="1313287"/>
            <a:chExt cx="5074965" cy="20127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A56FA8-DF1F-4FCA-AB7F-679DDAF6F60A}"/>
                </a:ext>
              </a:extLst>
            </p:cNvPr>
            <p:cNvGrpSpPr/>
            <p:nvPr/>
          </p:nvGrpSpPr>
          <p:grpSpPr>
            <a:xfrm>
              <a:off x="2868705" y="1313287"/>
              <a:ext cx="5074965" cy="2012741"/>
              <a:chOff x="1818042" y="1790209"/>
              <a:chExt cx="7085704" cy="281020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58F350F-8953-4E63-B146-472E3C4D6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8042" y="1790209"/>
                <a:ext cx="7085704" cy="2810204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8AB62D8-1C7D-4DBC-817B-5F83B0A21DF1}"/>
                  </a:ext>
                </a:extLst>
              </p:cNvPr>
              <p:cNvGrpSpPr/>
              <p:nvPr/>
            </p:nvGrpSpPr>
            <p:grpSpPr>
              <a:xfrm>
                <a:off x="7553435" y="2033868"/>
                <a:ext cx="941124" cy="902970"/>
                <a:chOff x="1331930" y="1623359"/>
                <a:chExt cx="1180205" cy="1132359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33730DF-D9D8-4583-BD67-FC5D87229AFF}"/>
                    </a:ext>
                  </a:extLst>
                </p:cNvPr>
                <p:cNvSpPr/>
                <p:nvPr/>
              </p:nvSpPr>
              <p:spPr>
                <a:xfrm>
                  <a:off x="1331930" y="1623359"/>
                  <a:ext cx="1180205" cy="11323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B048AB5-0C24-4E40-96D7-75AFAF912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AFAFA"/>
                    </a:clrFrom>
                    <a:clrTo>
                      <a:srgbClr val="FAFAFA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31930" y="1623359"/>
                  <a:ext cx="1180205" cy="1132359"/>
                </a:xfrm>
                <a:prstGeom prst="rect">
                  <a:avLst/>
                </a:prstGeom>
              </p:spPr>
            </p:pic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2BA892-E7F0-494C-80F9-B58142BCFB11}"/>
                </a:ext>
              </a:extLst>
            </p:cNvPr>
            <p:cNvSpPr txBox="1"/>
            <p:nvPr/>
          </p:nvSpPr>
          <p:spPr>
            <a:xfrm>
              <a:off x="3323566" y="1447720"/>
              <a:ext cx="2082621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latin typeface="Arial" panose="020B0604020202020204" pitchFamily="34" charset="0"/>
                  <a:cs typeface="Arial" panose="020B0604020202020204" pitchFamily="34" charset="0"/>
                </a:rPr>
                <a:t>‘Team8’ - Online Beer Game – August 13, 2021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8252D9C-8DA1-4661-8938-191F811A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85" y="1464861"/>
            <a:ext cx="4404016" cy="3270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75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Modeling Framework: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BEER GAME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F85AC-6469-4320-ADF0-C4B7B825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71" y="1744021"/>
            <a:ext cx="6793612" cy="2006261"/>
          </a:xfrm>
          <a:prstGeom prst="rect">
            <a:avLst/>
          </a:prstGeom>
        </p:spPr>
      </p:pic>
      <p:pic>
        <p:nvPicPr>
          <p:cNvPr id="97" name="Picture 4" descr="Image result for person icon">
            <a:extLst>
              <a:ext uri="{FF2B5EF4-FFF2-40B4-BE49-F238E27FC236}">
                <a16:creationId xmlns:a16="http://schemas.microsoft.com/office/drawing/2014/main" id="{80C1E746-FBE4-4B78-8190-30C4DFDC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1872045" y="3233431"/>
            <a:ext cx="804526" cy="8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Image result for person icon">
            <a:extLst>
              <a:ext uri="{FF2B5EF4-FFF2-40B4-BE49-F238E27FC236}">
                <a16:creationId xmlns:a16="http://schemas.microsoft.com/office/drawing/2014/main" id="{47ECD345-2DF3-4CA4-8302-44A7CE279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5401986" y="3303092"/>
            <a:ext cx="804526" cy="8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Image result for person icon">
            <a:extLst>
              <a:ext uri="{FF2B5EF4-FFF2-40B4-BE49-F238E27FC236}">
                <a16:creationId xmlns:a16="http://schemas.microsoft.com/office/drawing/2014/main" id="{BCE82510-E521-4413-A514-ABBB1944F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7244297" y="3303092"/>
            <a:ext cx="804526" cy="8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Image result for person icon">
            <a:extLst>
              <a:ext uri="{FF2B5EF4-FFF2-40B4-BE49-F238E27FC236}">
                <a16:creationId xmlns:a16="http://schemas.microsoft.com/office/drawing/2014/main" id="{79D71517-19EE-4657-8BA8-31430F40B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159" r="12984" b="9834"/>
          <a:stretch/>
        </p:blipFill>
        <p:spPr bwMode="auto">
          <a:xfrm>
            <a:off x="3635207" y="3303091"/>
            <a:ext cx="804526" cy="8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E387C6-01BD-42F0-8C17-3DCF435A4EFA}"/>
              </a:ext>
            </a:extLst>
          </p:cNvPr>
          <p:cNvGrpSpPr/>
          <p:nvPr/>
        </p:nvGrpSpPr>
        <p:grpSpPr>
          <a:xfrm>
            <a:off x="3635207" y="3303092"/>
            <a:ext cx="804526" cy="901989"/>
            <a:chOff x="3635207" y="3303092"/>
            <a:chExt cx="804526" cy="9019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815A3F-F7A6-42B6-85A5-9C038C6DFD53}"/>
                </a:ext>
              </a:extLst>
            </p:cNvPr>
            <p:cNvSpPr/>
            <p:nvPr/>
          </p:nvSpPr>
          <p:spPr>
            <a:xfrm>
              <a:off x="3635207" y="3772404"/>
              <a:ext cx="804526" cy="432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B7FCB82-5B1C-4514-B326-C70CF85F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0740" y="3303092"/>
              <a:ext cx="437077" cy="879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78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Ordering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F171D6-275D-4005-BA6C-39730F6C7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815" y="1327477"/>
            <a:ext cx="4808269" cy="1115972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US" sz="1800" dirty="0"/>
              <a:t>Self-Contained Simulation Model of the Beer Game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Discrete time simulation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Based on classic Sterman ‘89 configuration</a:t>
            </a:r>
          </a:p>
          <a:p>
            <a:pPr marL="352044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Ordering rule based on four parameters: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3DC97A-F13C-471E-B909-F4171FBF6C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967" y="1245700"/>
            <a:ext cx="3805378" cy="111597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4A5E2D-F8C7-46A8-9562-758827F070A4}"/>
                  </a:ext>
                </a:extLst>
              </p:cNvPr>
              <p:cNvSpPr/>
              <p:nvPr/>
            </p:nvSpPr>
            <p:spPr>
              <a:xfrm>
                <a:off x="125067" y="2358372"/>
                <a:ext cx="3108350" cy="300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4A5E2D-F8C7-46A8-9562-758827F07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67" y="2358372"/>
                <a:ext cx="3108350" cy="300788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DA41EE-9ED0-4871-BBB0-A61F26EAFBB8}"/>
                  </a:ext>
                </a:extLst>
              </p:cNvPr>
              <p:cNvSpPr/>
              <p:nvPr/>
            </p:nvSpPr>
            <p:spPr>
              <a:xfrm>
                <a:off x="554030" y="2638604"/>
                <a:ext cx="2250424" cy="28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2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DA41EE-9ED0-4871-BBB0-A61F26EAF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0" y="2638604"/>
                <a:ext cx="2250424" cy="28200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7C1751F-EA70-4A5E-8EA6-DF27C854B930}"/>
              </a:ext>
            </a:extLst>
          </p:cNvPr>
          <p:cNvSpPr/>
          <p:nvPr/>
        </p:nvSpPr>
        <p:spPr>
          <a:xfrm>
            <a:off x="1028427" y="2920604"/>
            <a:ext cx="3731342" cy="18466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i="1" dirty="0"/>
              <a:t>O = order placed at time t</a:t>
            </a:r>
          </a:p>
          <a:p>
            <a:pPr>
              <a:spcAft>
                <a:spcPts val="600"/>
              </a:spcAft>
            </a:pPr>
            <a:r>
              <a:rPr lang="en-US" sz="1050" i="1" dirty="0"/>
              <a:t>L ̂ = smoothed interpolation of the expected outflow of inventory</a:t>
            </a:r>
          </a:p>
          <a:p>
            <a:pPr>
              <a:spcAft>
                <a:spcPts val="600"/>
              </a:spcAft>
            </a:pPr>
            <a:r>
              <a:rPr lang="el-GR" sz="1050" i="1" dirty="0"/>
              <a:t>Θ</a:t>
            </a:r>
            <a:r>
              <a:rPr lang="en-US" sz="1050" i="1" dirty="0"/>
              <a:t> = smoothing parameter</a:t>
            </a:r>
          </a:p>
          <a:p>
            <a:pPr>
              <a:spcAft>
                <a:spcPts val="600"/>
              </a:spcAft>
            </a:pPr>
            <a:r>
              <a:rPr lang="en-US" sz="1050" i="1" dirty="0"/>
              <a:t>SL = total inbound supply line of inventory</a:t>
            </a:r>
          </a:p>
          <a:p>
            <a:pPr>
              <a:spcAft>
                <a:spcPts val="600"/>
              </a:spcAft>
            </a:pPr>
            <a:r>
              <a:rPr lang="en-US" sz="1050" i="1" dirty="0"/>
              <a:t>S = current on-hand inventory (or stock)</a:t>
            </a:r>
          </a:p>
          <a:p>
            <a:pPr>
              <a:spcAft>
                <a:spcPts val="600"/>
              </a:spcAft>
            </a:pPr>
            <a:r>
              <a:rPr lang="en-US" sz="1050" i="1" dirty="0"/>
              <a:t>S’ = analogous to the desired or goal on-hand inventory of the player</a:t>
            </a:r>
          </a:p>
          <a:p>
            <a:pPr>
              <a:spcAft>
                <a:spcPts val="600"/>
              </a:spcAft>
            </a:pPr>
            <a:r>
              <a:rPr lang="en-US" sz="1050" i="1" dirty="0"/>
              <a:t>β = weight of supply 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66FA8-1C65-41E9-A2FB-B1ECD19D0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631" y="3038520"/>
            <a:ext cx="3662071" cy="17287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13205EB5-D6E6-4F2E-8FFF-CE96322266E9}"/>
              </a:ext>
            </a:extLst>
          </p:cNvPr>
          <p:cNvSpPr/>
          <p:nvPr/>
        </p:nvSpPr>
        <p:spPr>
          <a:xfrm>
            <a:off x="6779563" y="2515019"/>
            <a:ext cx="398206" cy="4118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Slides">
  <a:themeElements>
    <a:clrScheme name="MITSLOAN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545759"/>
      </a:accent3>
      <a:accent4>
        <a:srgbClr val="F6B220"/>
      </a:accent4>
      <a:accent5>
        <a:srgbClr val="00698E"/>
      </a:accent5>
      <a:accent6>
        <a:srgbClr val="006B67"/>
      </a:accent6>
      <a:hlink>
        <a:srgbClr val="288DC0"/>
      </a:hlink>
      <a:folHlink>
        <a:srgbClr val="A31F3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200" b="1" dirty="0" smtClean="0">
            <a:solidFill>
              <a:srgbClr val="1B202F"/>
            </a:solidFill>
            <a:latin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T-Sloan_Widescreen_FINAL_2018 - Compressed.pptx" id="{37F1704C-12E6-4AA5-9B32-32A4587C40E3}" vid="{665FE97E-192B-4FA4-BCA2-29FCB192D45A}"/>
    </a:ext>
  </a:extLst>
</a:theme>
</file>

<file path=ppt/theme/theme2.xml><?xml version="1.0" encoding="utf-8"?>
<a:theme xmlns:a="http://schemas.openxmlformats.org/drawingml/2006/main" name="Dark Slides - White Logos">
  <a:themeElements>
    <a:clrScheme name="MITSLOAN 1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05698E"/>
      </a:accent3>
      <a:accent4>
        <a:srgbClr val="F6B220"/>
      </a:accent4>
      <a:accent5>
        <a:srgbClr val="545759"/>
      </a:accent5>
      <a:accent6>
        <a:srgbClr val="006B67"/>
      </a:accent6>
      <a:hlink>
        <a:srgbClr val="288DC0"/>
      </a:hlink>
      <a:folHlink>
        <a:srgbClr val="A31F3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200" b="1" dirty="0" smtClean="0">
            <a:solidFill>
              <a:srgbClr val="1B202F"/>
            </a:solidFill>
            <a:latin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T-Sloan_Widescreen_FINAL_2018 - Compressed.pptx" id="{37F1704C-12E6-4AA5-9B32-32A4587C40E3}" vid="{6CFE7E9E-DD1A-433E-9821-D5B56234BAD8}"/>
    </a:ext>
  </a:extLst>
</a:theme>
</file>

<file path=ppt/theme/theme3.xml><?xml version="1.0" encoding="utf-8"?>
<a:theme xmlns:a="http://schemas.openxmlformats.org/drawingml/2006/main" name="Custom Design">
  <a:themeElements>
    <a:clrScheme name="MITSLOAN_04-18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05698E"/>
      </a:accent3>
      <a:accent4>
        <a:srgbClr val="A31F34"/>
      </a:accent4>
      <a:accent5>
        <a:srgbClr val="545759"/>
      </a:accent5>
      <a:accent6>
        <a:srgbClr val="006B67"/>
      </a:accent6>
      <a:hlink>
        <a:srgbClr val="288DC0"/>
      </a:hlink>
      <a:folHlink>
        <a:srgbClr val="F6B22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-Sloan_Widescreen_FINAL_2018 - Compressed.pptx" id="{37F1704C-12E6-4AA5-9B32-32A4587C40E3}" vid="{FC8E9B83-B7B9-410A-B1CA-7DFF8F9FE9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MIT-Sloan_Widescreen_FINAL_2018 - Compressed</Template>
  <TotalTime>1673</TotalTime>
  <Words>4191</Words>
  <Application>Microsoft Office PowerPoint</Application>
  <PresentationFormat>On-screen Show (16:9)</PresentationFormat>
  <Paragraphs>1207</Paragraphs>
  <Slides>39</Slides>
  <Notes>30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apple color emoji</vt:lpstr>
      <vt:lpstr>Arial</vt:lpstr>
      <vt:lpstr>Arial Black</vt:lpstr>
      <vt:lpstr>Calibri</vt:lpstr>
      <vt:lpstr>Calibri Light</vt:lpstr>
      <vt:lpstr>Cambria Math</vt:lpstr>
      <vt:lpstr>Courier New</vt:lpstr>
      <vt:lpstr>helvetica neue</vt:lpstr>
      <vt:lpstr>Lucida Grande</vt:lpstr>
      <vt:lpstr>Times New Roman</vt:lpstr>
      <vt:lpstr>Light Slides</vt:lpstr>
      <vt:lpstr>Dark Slides - White Logos</vt:lpstr>
      <vt:lpstr>Custom Design</vt:lpstr>
      <vt:lpstr>Worksheet</vt:lpstr>
      <vt:lpstr>Acrobat Document</vt:lpstr>
      <vt:lpstr>PowerPoint Presentation</vt:lpstr>
      <vt:lpstr>Multi-Echelon Supply Chains</vt:lpstr>
      <vt:lpstr>Bullwhip</vt:lpstr>
      <vt:lpstr>Bullwhip is Persistent  (and behavioral)</vt:lpstr>
      <vt:lpstr>Modeling Framework: THE BEER GAME</vt:lpstr>
      <vt:lpstr>Modeling Framework: THE BEER GAME</vt:lpstr>
      <vt:lpstr>Modeling Framework: THE BEER GAME</vt:lpstr>
      <vt:lpstr>Modeling Framework: THE BEER GAME</vt:lpstr>
      <vt:lpstr>Behavioral Ordering Model</vt:lpstr>
      <vt:lpstr>Behavioral Ordering Model</vt:lpstr>
      <vt:lpstr>Methods: Simulation Setup</vt:lpstr>
      <vt:lpstr>Simulation of Human Ordering</vt:lpstr>
      <vt:lpstr>Model-Based Optimization</vt:lpstr>
      <vt:lpstr>Illustrative Model-Based Result against Step Change in Customer Orders</vt:lpstr>
      <vt:lpstr>Model-Based  Observations</vt:lpstr>
      <vt:lpstr>Are these Observations Generalizable?</vt:lpstr>
      <vt:lpstr>Model Free vs Model Based Policy Optimization</vt:lpstr>
      <vt:lpstr>Extending Existing Model Free Approaches</vt:lpstr>
      <vt:lpstr>DQN Structure</vt:lpstr>
      <vt:lpstr>Illustrative Model-Free Result against Step Change in Customer Orders</vt:lpstr>
      <vt:lpstr>Model Free vs Model Based Policy Optimization</vt:lpstr>
      <vt:lpstr>Model Free vs Model Based Policy Optimization</vt:lpstr>
      <vt:lpstr>Model Free vs Model Based Policy Optimization</vt:lpstr>
      <vt:lpstr>Model Free vs Model Based Policy Optimization</vt:lpstr>
      <vt:lpstr>Discussion</vt:lpstr>
      <vt:lpstr>Further Discussion</vt:lpstr>
      <vt:lpstr>Conclusion and Future Work</vt:lpstr>
      <vt:lpstr>Thank You!</vt:lpstr>
      <vt:lpstr>Supporting Documents</vt:lpstr>
      <vt:lpstr>Additional Details on Empirical Extension Setup </vt:lpstr>
      <vt:lpstr>Set up for Empirical Study</vt:lpstr>
      <vt:lpstr>Proposed Additional Study</vt:lpstr>
      <vt:lpstr>Proposed Additional Study</vt:lpstr>
      <vt:lpstr>Included Mechanisms and Variables</vt:lpstr>
      <vt:lpstr>Excluded Mechanisms and Variables</vt:lpstr>
      <vt:lpstr>Key Dependent Variables</vt:lpstr>
      <vt:lpstr>Time Horizon</vt:lpstr>
      <vt:lpstr>Reference Modes</vt:lpstr>
      <vt:lpstr>Status and Next Steps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The Bull Mitigation of Inventory and Ordering Amplification in Multi-Echelon Supply Chains</dc:title>
  <dc:creator>James Edward Paine</dc:creator>
  <cp:lastModifiedBy>James Edward Paine</cp:lastModifiedBy>
  <cp:revision>41</cp:revision>
  <dcterms:created xsi:type="dcterms:W3CDTF">2019-05-22T01:30:06Z</dcterms:created>
  <dcterms:modified xsi:type="dcterms:W3CDTF">2021-09-12T18:36:13Z</dcterms:modified>
</cp:coreProperties>
</file>